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6" r:id="rId1"/>
  </p:sldMasterIdLst>
  <p:sldIdLst>
    <p:sldId id="256" r:id="rId2"/>
    <p:sldId id="257" r:id="rId3"/>
    <p:sldId id="259" r:id="rId4"/>
    <p:sldId id="258" r:id="rId5"/>
    <p:sldId id="260" r:id="rId6"/>
    <p:sldId id="261" r:id="rId7"/>
    <p:sldId id="265" r:id="rId8"/>
    <p:sldId id="299" r:id="rId9"/>
    <p:sldId id="286" r:id="rId10"/>
    <p:sldId id="284" r:id="rId11"/>
    <p:sldId id="285" r:id="rId12"/>
    <p:sldId id="268" r:id="rId13"/>
    <p:sldId id="270" r:id="rId14"/>
    <p:sldId id="275" r:id="rId15"/>
    <p:sldId id="276" r:id="rId16"/>
    <p:sldId id="296" r:id="rId17"/>
    <p:sldId id="297" r:id="rId18"/>
    <p:sldId id="298" r:id="rId19"/>
    <p:sldId id="290" r:id="rId20"/>
    <p:sldId id="291" r:id="rId21"/>
    <p:sldId id="271" r:id="rId22"/>
    <p:sldId id="272" r:id="rId23"/>
    <p:sldId id="301" r:id="rId24"/>
    <p:sldId id="302" r:id="rId25"/>
    <p:sldId id="300" r:id="rId26"/>
    <p:sldId id="273" r:id="rId27"/>
    <p:sldId id="304" r:id="rId28"/>
    <p:sldId id="303" r:id="rId29"/>
    <p:sldId id="294" r:id="rId30"/>
    <p:sldId id="295" r:id="rId31"/>
    <p:sldId id="283" r:id="rId32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27F8834-A77B-7147-94F9-A224C0B24F06}" v="1832" dt="2022-11-29T03:55:46.520"/>
    <p1510:client id="{2455D09B-6890-4B3B-8EB3-C6DEB0E52020}" v="1225" dt="2022-11-29T02:00:46.075"/>
    <p1510:client id="{3B75E3B9-5DFE-F13A-51E4-5F52613B1FD7}" v="6" dt="2022-11-28T23:47:18.57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élix Boivin" userId="S::boif1302@usherbrooke.ca::0a32073d-69b6-477d-bbe3-4d452c8b6329" providerId="AD" clId="Web-{3B75E3B9-5DFE-F13A-51E4-5F52613B1FD7}"/>
    <pc:docChg chg="modSld">
      <pc:chgData name="Félix Boivin" userId="S::boif1302@usherbrooke.ca::0a32073d-69b6-477d-bbe3-4d452c8b6329" providerId="AD" clId="Web-{3B75E3B9-5DFE-F13A-51E4-5F52613B1FD7}" dt="2022-11-28T23:47:18.142" v="4" actId="20577"/>
      <pc:docMkLst>
        <pc:docMk/>
      </pc:docMkLst>
      <pc:sldChg chg="modSp">
        <pc:chgData name="Félix Boivin" userId="S::boif1302@usherbrooke.ca::0a32073d-69b6-477d-bbe3-4d452c8b6329" providerId="AD" clId="Web-{3B75E3B9-5DFE-F13A-51E4-5F52613B1FD7}" dt="2022-11-28T23:47:18.142" v="4" actId="20577"/>
        <pc:sldMkLst>
          <pc:docMk/>
          <pc:sldMk cId="2035666091" sldId="259"/>
        </pc:sldMkLst>
        <pc:spChg chg="mod">
          <ac:chgData name="Félix Boivin" userId="S::boif1302@usherbrooke.ca::0a32073d-69b6-477d-bbe3-4d452c8b6329" providerId="AD" clId="Web-{3B75E3B9-5DFE-F13A-51E4-5F52613B1FD7}" dt="2022-11-28T23:47:18.142" v="4" actId="20577"/>
          <ac:spMkLst>
            <pc:docMk/>
            <pc:sldMk cId="2035666091" sldId="259"/>
            <ac:spMk id="8" creationId="{DEA98160-1C32-4240-B72A-FA6B056C4967}"/>
          </ac:spMkLst>
        </pc:spChg>
      </pc:sldChg>
    </pc:docChg>
  </pc:docChgLst>
  <pc:docChgLst>
    <pc:chgData name="Félix Boivin" userId="0a32073d-69b6-477d-bbe3-4d452c8b6329" providerId="ADAL" clId="{2455D09B-6890-4B3B-8EB3-C6DEB0E52020}"/>
    <pc:docChg chg="undo custSel addSld modSld">
      <pc:chgData name="Félix Boivin" userId="0a32073d-69b6-477d-bbe3-4d452c8b6329" providerId="ADAL" clId="{2455D09B-6890-4B3B-8EB3-C6DEB0E52020}" dt="2022-11-29T02:00:46.075" v="1208" actId="1076"/>
      <pc:docMkLst>
        <pc:docMk/>
      </pc:docMkLst>
      <pc:sldChg chg="modSp mod">
        <pc:chgData name="Félix Boivin" userId="0a32073d-69b6-477d-bbe3-4d452c8b6329" providerId="ADAL" clId="{2455D09B-6890-4B3B-8EB3-C6DEB0E52020}" dt="2022-11-29T01:15:21.874" v="788" actId="20577"/>
        <pc:sldMkLst>
          <pc:docMk/>
          <pc:sldMk cId="2035666091" sldId="259"/>
        </pc:sldMkLst>
        <pc:spChg chg="mod">
          <ac:chgData name="Félix Boivin" userId="0a32073d-69b6-477d-bbe3-4d452c8b6329" providerId="ADAL" clId="{2455D09B-6890-4B3B-8EB3-C6DEB0E52020}" dt="2022-11-29T01:15:21.874" v="788" actId="20577"/>
          <ac:spMkLst>
            <pc:docMk/>
            <pc:sldMk cId="2035666091" sldId="259"/>
            <ac:spMk id="8" creationId="{DEA98160-1C32-4240-B72A-FA6B056C4967}"/>
          </ac:spMkLst>
        </pc:spChg>
      </pc:sldChg>
      <pc:sldChg chg="modSp mod">
        <pc:chgData name="Félix Boivin" userId="0a32073d-69b6-477d-bbe3-4d452c8b6329" providerId="ADAL" clId="{2455D09B-6890-4B3B-8EB3-C6DEB0E52020}" dt="2022-11-29T01:16:46.769" v="837" actId="20577"/>
        <pc:sldMkLst>
          <pc:docMk/>
          <pc:sldMk cId="4115056290" sldId="260"/>
        </pc:sldMkLst>
        <pc:spChg chg="mod">
          <ac:chgData name="Félix Boivin" userId="0a32073d-69b6-477d-bbe3-4d452c8b6329" providerId="ADAL" clId="{2455D09B-6890-4B3B-8EB3-C6DEB0E52020}" dt="2022-11-29T01:16:46.769" v="837" actId="20577"/>
          <ac:spMkLst>
            <pc:docMk/>
            <pc:sldMk cId="4115056290" sldId="260"/>
            <ac:spMk id="3" creationId="{9ABD4AB3-A740-F548-B5F4-C6D39530D4AA}"/>
          </ac:spMkLst>
        </pc:spChg>
      </pc:sldChg>
      <pc:sldChg chg="addSp delSp modSp mod">
        <pc:chgData name="Félix Boivin" userId="0a32073d-69b6-477d-bbe3-4d452c8b6329" providerId="ADAL" clId="{2455D09B-6890-4B3B-8EB3-C6DEB0E52020}" dt="2022-11-29T01:30:34.049" v="952" actId="1076"/>
        <pc:sldMkLst>
          <pc:docMk/>
          <pc:sldMk cId="2964655592" sldId="272"/>
        </pc:sldMkLst>
        <pc:spChg chg="mod">
          <ac:chgData name="Félix Boivin" userId="0a32073d-69b6-477d-bbe3-4d452c8b6329" providerId="ADAL" clId="{2455D09B-6890-4B3B-8EB3-C6DEB0E52020}" dt="2022-11-29T00:55:54.079" v="591" actId="13926"/>
          <ac:spMkLst>
            <pc:docMk/>
            <pc:sldMk cId="2964655592" sldId="272"/>
            <ac:spMk id="2" creationId="{1DC7B0D8-22A9-0F44-8544-E698441EC3B4}"/>
          </ac:spMkLst>
        </pc:spChg>
        <pc:spChg chg="mod">
          <ac:chgData name="Félix Boivin" userId="0a32073d-69b6-477d-bbe3-4d452c8b6329" providerId="ADAL" clId="{2455D09B-6890-4B3B-8EB3-C6DEB0E52020}" dt="2022-11-29T01:30:14.429" v="951" actId="20577"/>
          <ac:spMkLst>
            <pc:docMk/>
            <pc:sldMk cId="2964655592" sldId="272"/>
            <ac:spMk id="3" creationId="{9ABD4AB3-A740-F548-B5F4-C6D39530D4AA}"/>
          </ac:spMkLst>
        </pc:spChg>
        <pc:spChg chg="add del mod">
          <ac:chgData name="Félix Boivin" userId="0a32073d-69b6-477d-bbe3-4d452c8b6329" providerId="ADAL" clId="{2455D09B-6890-4B3B-8EB3-C6DEB0E52020}" dt="2022-11-29T00:34:41.247" v="157"/>
          <ac:spMkLst>
            <pc:docMk/>
            <pc:sldMk cId="2964655592" sldId="272"/>
            <ac:spMk id="4" creationId="{77E961C7-D34E-4610-9C21-3D8D0D2509ED}"/>
          </ac:spMkLst>
        </pc:spChg>
        <pc:graphicFrameChg chg="add mod modGraphic">
          <ac:chgData name="Félix Boivin" userId="0a32073d-69b6-477d-bbe3-4d452c8b6329" providerId="ADAL" clId="{2455D09B-6890-4B3B-8EB3-C6DEB0E52020}" dt="2022-11-29T01:30:34.049" v="952" actId="1076"/>
          <ac:graphicFrameMkLst>
            <pc:docMk/>
            <pc:sldMk cId="2964655592" sldId="272"/>
            <ac:graphicFrameMk id="4" creationId="{1EED036B-8D3E-BD6B-E222-4C8AA19F84F1}"/>
          </ac:graphicFrameMkLst>
        </pc:graphicFrameChg>
        <pc:graphicFrameChg chg="mod">
          <ac:chgData name="Félix Boivin" userId="0a32073d-69b6-477d-bbe3-4d452c8b6329" providerId="ADAL" clId="{2455D09B-6890-4B3B-8EB3-C6DEB0E52020}" dt="2022-11-29T00:47:41.664" v="489" actId="20577"/>
          <ac:graphicFrameMkLst>
            <pc:docMk/>
            <pc:sldMk cId="2964655592" sldId="272"/>
            <ac:graphicFrameMk id="5" creationId="{EBD69767-5157-DB4F-A03F-3F1037A07158}"/>
          </ac:graphicFrameMkLst>
        </pc:graphicFrameChg>
      </pc:sldChg>
      <pc:sldChg chg="addSp delSp modSp mod">
        <pc:chgData name="Félix Boivin" userId="0a32073d-69b6-477d-bbe3-4d452c8b6329" providerId="ADAL" clId="{2455D09B-6890-4B3B-8EB3-C6DEB0E52020}" dt="2022-11-29T01:55:44.602" v="1113"/>
        <pc:sldMkLst>
          <pc:docMk/>
          <pc:sldMk cId="199802098" sldId="273"/>
        </pc:sldMkLst>
        <pc:spChg chg="mod">
          <ac:chgData name="Félix Boivin" userId="0a32073d-69b6-477d-bbe3-4d452c8b6329" providerId="ADAL" clId="{2455D09B-6890-4B3B-8EB3-C6DEB0E52020}" dt="2022-11-29T00:55:49.457" v="590" actId="13926"/>
          <ac:spMkLst>
            <pc:docMk/>
            <pc:sldMk cId="199802098" sldId="273"/>
            <ac:spMk id="2" creationId="{1DC7B0D8-22A9-0F44-8544-E698441EC3B4}"/>
          </ac:spMkLst>
        </pc:spChg>
        <pc:spChg chg="mod">
          <ac:chgData name="Félix Boivin" userId="0a32073d-69b6-477d-bbe3-4d452c8b6329" providerId="ADAL" clId="{2455D09B-6890-4B3B-8EB3-C6DEB0E52020}" dt="2022-11-29T01:55:44.602" v="1113"/>
          <ac:spMkLst>
            <pc:docMk/>
            <pc:sldMk cId="199802098" sldId="273"/>
            <ac:spMk id="7" creationId="{452ACD38-8D25-404C-9C2B-51DCC852BAFC}"/>
          </ac:spMkLst>
        </pc:spChg>
        <pc:graphicFrameChg chg="add del mod">
          <ac:chgData name="Félix Boivin" userId="0a32073d-69b6-477d-bbe3-4d452c8b6329" providerId="ADAL" clId="{2455D09B-6890-4B3B-8EB3-C6DEB0E52020}" dt="2022-11-29T01:53:35.629" v="1095" actId="21"/>
          <ac:graphicFrameMkLst>
            <pc:docMk/>
            <pc:sldMk cId="199802098" sldId="273"/>
            <ac:graphicFrameMk id="3" creationId="{21F46472-0CAC-90CC-13E2-741B9823CA30}"/>
          </ac:graphicFrameMkLst>
        </pc:graphicFrameChg>
        <pc:graphicFrameChg chg="mod">
          <ac:chgData name="Félix Boivin" userId="0a32073d-69b6-477d-bbe3-4d452c8b6329" providerId="ADAL" clId="{2455D09B-6890-4B3B-8EB3-C6DEB0E52020}" dt="2022-11-29T01:55:13.116" v="1109" actId="1076"/>
          <ac:graphicFrameMkLst>
            <pc:docMk/>
            <pc:sldMk cId="199802098" sldId="273"/>
            <ac:graphicFrameMk id="4" creationId="{F6262D54-179A-C84C-BF9C-348AAD70A8B5}"/>
          </ac:graphicFrameMkLst>
        </pc:graphicFrameChg>
        <pc:graphicFrameChg chg="add mod modGraphic">
          <ac:chgData name="Félix Boivin" userId="0a32073d-69b6-477d-bbe3-4d452c8b6329" providerId="ADAL" clId="{2455D09B-6890-4B3B-8EB3-C6DEB0E52020}" dt="2022-11-29T01:55:02.113" v="1108" actId="207"/>
          <ac:graphicFrameMkLst>
            <pc:docMk/>
            <pc:sldMk cId="199802098" sldId="273"/>
            <ac:graphicFrameMk id="5" creationId="{7437D773-B067-65BD-299E-47178BC195C4}"/>
          </ac:graphicFrameMkLst>
        </pc:graphicFrameChg>
      </pc:sldChg>
      <pc:sldChg chg="modSp mod">
        <pc:chgData name="Félix Boivin" userId="0a32073d-69b6-477d-bbe3-4d452c8b6329" providerId="ADAL" clId="{2455D09B-6890-4B3B-8EB3-C6DEB0E52020}" dt="2022-11-29T01:03:18.019" v="781" actId="20577"/>
        <pc:sldMkLst>
          <pc:docMk/>
          <pc:sldMk cId="532702363" sldId="283"/>
        </pc:sldMkLst>
        <pc:spChg chg="mod">
          <ac:chgData name="Félix Boivin" userId="0a32073d-69b6-477d-bbe3-4d452c8b6329" providerId="ADAL" clId="{2455D09B-6890-4B3B-8EB3-C6DEB0E52020}" dt="2022-11-29T01:03:18.019" v="781" actId="20577"/>
          <ac:spMkLst>
            <pc:docMk/>
            <pc:sldMk cId="532702363" sldId="283"/>
            <ac:spMk id="3" creationId="{EAD4A5E7-928D-9C4C-B39E-1B05887C4D47}"/>
          </ac:spMkLst>
        </pc:spChg>
      </pc:sldChg>
      <pc:sldChg chg="addSp delSp modSp mod">
        <pc:chgData name="Félix Boivin" userId="0a32073d-69b6-477d-bbe3-4d452c8b6329" providerId="ADAL" clId="{2455D09B-6890-4B3B-8EB3-C6DEB0E52020}" dt="2022-11-28T23:51:12.270" v="12" actId="14100"/>
        <pc:sldMkLst>
          <pc:docMk/>
          <pc:sldMk cId="3440988309" sldId="286"/>
        </pc:sldMkLst>
        <pc:spChg chg="del">
          <ac:chgData name="Félix Boivin" userId="0a32073d-69b6-477d-bbe3-4d452c8b6329" providerId="ADAL" clId="{2455D09B-6890-4B3B-8EB3-C6DEB0E52020}" dt="2022-11-28T23:49:26.597" v="0" actId="931"/>
          <ac:spMkLst>
            <pc:docMk/>
            <pc:sldMk cId="3440988309" sldId="286"/>
            <ac:spMk id="37" creationId="{F16B25B4-299C-7863-04AD-8B6F7F1D069C}"/>
          </ac:spMkLst>
        </pc:spChg>
        <pc:picChg chg="add mod">
          <ac:chgData name="Félix Boivin" userId="0a32073d-69b6-477d-bbe3-4d452c8b6329" providerId="ADAL" clId="{2455D09B-6890-4B3B-8EB3-C6DEB0E52020}" dt="2022-11-28T23:51:12.270" v="12" actId="14100"/>
          <ac:picMkLst>
            <pc:docMk/>
            <pc:sldMk cId="3440988309" sldId="286"/>
            <ac:picMk id="4" creationId="{7B944203-E010-5E88-2967-C30AFAF6D121}"/>
          </ac:picMkLst>
        </pc:picChg>
        <pc:picChg chg="mod modCrop">
          <ac:chgData name="Félix Boivin" userId="0a32073d-69b6-477d-bbe3-4d452c8b6329" providerId="ADAL" clId="{2455D09B-6890-4B3B-8EB3-C6DEB0E52020}" dt="2022-11-28T23:51:08.494" v="11" actId="732"/>
          <ac:picMkLst>
            <pc:docMk/>
            <pc:sldMk cId="3440988309" sldId="286"/>
            <ac:picMk id="8" creationId="{F5072740-A44F-F24F-AED1-9063ABB16674}"/>
          </ac:picMkLst>
        </pc:picChg>
      </pc:sldChg>
      <pc:sldChg chg="addSp delSp modSp mod">
        <pc:chgData name="Félix Boivin" userId="0a32073d-69b6-477d-bbe3-4d452c8b6329" providerId="ADAL" clId="{2455D09B-6890-4B3B-8EB3-C6DEB0E52020}" dt="2022-11-29T00:08:47.541" v="142" actId="1076"/>
        <pc:sldMkLst>
          <pc:docMk/>
          <pc:sldMk cId="2522777667" sldId="288"/>
        </pc:sldMkLst>
        <pc:spChg chg="add del">
          <ac:chgData name="Félix Boivin" userId="0a32073d-69b6-477d-bbe3-4d452c8b6329" providerId="ADAL" clId="{2455D09B-6890-4B3B-8EB3-C6DEB0E52020}" dt="2022-11-28T23:52:32.263" v="18" actId="931"/>
          <ac:spMkLst>
            <pc:docMk/>
            <pc:sldMk cId="2522777667" sldId="288"/>
            <ac:spMk id="4" creationId="{4535036F-7DBF-2641-8198-960691D7640E}"/>
          </ac:spMkLst>
        </pc:spChg>
        <pc:picChg chg="add del mod">
          <ac:chgData name="Félix Boivin" userId="0a32073d-69b6-477d-bbe3-4d452c8b6329" providerId="ADAL" clId="{2455D09B-6890-4B3B-8EB3-C6DEB0E52020}" dt="2022-11-28T23:52:22.756" v="17" actId="931"/>
          <ac:picMkLst>
            <pc:docMk/>
            <pc:sldMk cId="2522777667" sldId="288"/>
            <ac:picMk id="5" creationId="{93485069-4717-DE44-EF34-FBD3D947D900}"/>
          </ac:picMkLst>
        </pc:picChg>
        <pc:picChg chg="add mod modCrop">
          <ac:chgData name="Félix Boivin" userId="0a32073d-69b6-477d-bbe3-4d452c8b6329" providerId="ADAL" clId="{2455D09B-6890-4B3B-8EB3-C6DEB0E52020}" dt="2022-11-29T00:08:47.541" v="142" actId="1076"/>
          <ac:picMkLst>
            <pc:docMk/>
            <pc:sldMk cId="2522777667" sldId="288"/>
            <ac:picMk id="8" creationId="{7540EFDF-6A98-652E-28A2-396DBBD2FCB8}"/>
          </ac:picMkLst>
        </pc:picChg>
      </pc:sldChg>
      <pc:sldChg chg="addSp delSp modSp mod">
        <pc:chgData name="Félix Boivin" userId="0a32073d-69b6-477d-bbe3-4d452c8b6329" providerId="ADAL" clId="{2455D09B-6890-4B3B-8EB3-C6DEB0E52020}" dt="2022-11-29T00:08:44.662" v="141" actId="1076"/>
        <pc:sldMkLst>
          <pc:docMk/>
          <pc:sldMk cId="3037747028" sldId="289"/>
        </pc:sldMkLst>
        <pc:spChg chg="del">
          <ac:chgData name="Félix Boivin" userId="0a32073d-69b6-477d-bbe3-4d452c8b6329" providerId="ADAL" clId="{2455D09B-6890-4B3B-8EB3-C6DEB0E52020}" dt="2022-11-28T23:54:09.308" v="31" actId="931"/>
          <ac:spMkLst>
            <pc:docMk/>
            <pc:sldMk cId="3037747028" sldId="289"/>
            <ac:spMk id="4" creationId="{4535036F-7DBF-2641-8198-960691D7640E}"/>
          </ac:spMkLst>
        </pc:spChg>
        <pc:spChg chg="add del mod">
          <ac:chgData name="Félix Boivin" userId="0a32073d-69b6-477d-bbe3-4d452c8b6329" providerId="ADAL" clId="{2455D09B-6890-4B3B-8EB3-C6DEB0E52020}" dt="2022-11-28T23:55:22.653" v="47" actId="931"/>
          <ac:spMkLst>
            <pc:docMk/>
            <pc:sldMk cId="3037747028" sldId="289"/>
            <ac:spMk id="8" creationId="{84E27722-693B-185B-1F53-7266096A8B30}"/>
          </ac:spMkLst>
        </pc:spChg>
        <pc:picChg chg="add del mod">
          <ac:chgData name="Félix Boivin" userId="0a32073d-69b6-477d-bbe3-4d452c8b6329" providerId="ADAL" clId="{2455D09B-6890-4B3B-8EB3-C6DEB0E52020}" dt="2022-11-28T23:55:18.431" v="46" actId="21"/>
          <ac:picMkLst>
            <pc:docMk/>
            <pc:sldMk cId="3037747028" sldId="289"/>
            <ac:picMk id="5" creationId="{56C59F03-4C6A-E7D8-3449-C6A4CD6583A7}"/>
          </ac:picMkLst>
        </pc:picChg>
        <pc:picChg chg="add mod">
          <ac:chgData name="Félix Boivin" userId="0a32073d-69b6-477d-bbe3-4d452c8b6329" providerId="ADAL" clId="{2455D09B-6890-4B3B-8EB3-C6DEB0E52020}" dt="2022-11-29T00:08:44.662" v="141" actId="1076"/>
          <ac:picMkLst>
            <pc:docMk/>
            <pc:sldMk cId="3037747028" sldId="289"/>
            <ac:picMk id="10" creationId="{B82D4258-2CC2-4EE8-CAB6-03BDD3375654}"/>
          </ac:picMkLst>
        </pc:picChg>
      </pc:sldChg>
      <pc:sldChg chg="addSp delSp modSp mod">
        <pc:chgData name="Félix Boivin" userId="0a32073d-69b6-477d-bbe3-4d452c8b6329" providerId="ADAL" clId="{2455D09B-6890-4B3B-8EB3-C6DEB0E52020}" dt="2022-11-29T01:13:47.624" v="783" actId="14826"/>
        <pc:sldMkLst>
          <pc:docMk/>
          <pc:sldMk cId="2466657821" sldId="290"/>
        </pc:sldMkLst>
        <pc:spChg chg="del">
          <ac:chgData name="Félix Boivin" userId="0a32073d-69b6-477d-bbe3-4d452c8b6329" providerId="ADAL" clId="{2455D09B-6890-4B3B-8EB3-C6DEB0E52020}" dt="2022-11-28T23:56:47.916" v="61" actId="931"/>
          <ac:spMkLst>
            <pc:docMk/>
            <pc:sldMk cId="2466657821" sldId="290"/>
            <ac:spMk id="4" creationId="{4535036F-7DBF-2641-8198-960691D7640E}"/>
          </ac:spMkLst>
        </pc:spChg>
        <pc:picChg chg="add mod">
          <ac:chgData name="Félix Boivin" userId="0a32073d-69b6-477d-bbe3-4d452c8b6329" providerId="ADAL" clId="{2455D09B-6890-4B3B-8EB3-C6DEB0E52020}" dt="2022-11-29T01:13:47.624" v="783" actId="14826"/>
          <ac:picMkLst>
            <pc:docMk/>
            <pc:sldMk cId="2466657821" sldId="290"/>
            <ac:picMk id="5" creationId="{7855A612-8E36-3A05-7410-911D8B65F9BD}"/>
          </ac:picMkLst>
        </pc:picChg>
      </pc:sldChg>
      <pc:sldChg chg="addSp delSp modSp mod">
        <pc:chgData name="Félix Boivin" userId="0a32073d-69b6-477d-bbe3-4d452c8b6329" providerId="ADAL" clId="{2455D09B-6890-4B3B-8EB3-C6DEB0E52020}" dt="2022-11-29T01:14:02.492" v="784" actId="14826"/>
        <pc:sldMkLst>
          <pc:docMk/>
          <pc:sldMk cId="1984469553" sldId="291"/>
        </pc:sldMkLst>
        <pc:spChg chg="del">
          <ac:chgData name="Félix Boivin" userId="0a32073d-69b6-477d-bbe3-4d452c8b6329" providerId="ADAL" clId="{2455D09B-6890-4B3B-8EB3-C6DEB0E52020}" dt="2022-11-28T23:59:42.829" v="81" actId="931"/>
          <ac:spMkLst>
            <pc:docMk/>
            <pc:sldMk cId="1984469553" sldId="291"/>
            <ac:spMk id="4" creationId="{4535036F-7DBF-2641-8198-960691D7640E}"/>
          </ac:spMkLst>
        </pc:spChg>
        <pc:picChg chg="add mod">
          <ac:chgData name="Félix Boivin" userId="0a32073d-69b6-477d-bbe3-4d452c8b6329" providerId="ADAL" clId="{2455D09B-6890-4B3B-8EB3-C6DEB0E52020}" dt="2022-11-29T01:14:02.492" v="784" actId="14826"/>
          <ac:picMkLst>
            <pc:docMk/>
            <pc:sldMk cId="1984469553" sldId="291"/>
            <ac:picMk id="5" creationId="{EC68983E-D86B-4891-5A2E-8DC2F8752AD6}"/>
          </ac:picMkLst>
        </pc:picChg>
      </pc:sldChg>
      <pc:sldChg chg="addSp delSp modSp mod">
        <pc:chgData name="Félix Boivin" userId="0a32073d-69b6-477d-bbe3-4d452c8b6329" providerId="ADAL" clId="{2455D09B-6890-4B3B-8EB3-C6DEB0E52020}" dt="2022-11-29T00:09:01.117" v="146" actId="1076"/>
        <pc:sldMkLst>
          <pc:docMk/>
          <pc:sldMk cId="1178186478" sldId="292"/>
        </pc:sldMkLst>
        <pc:spChg chg="del mod">
          <ac:chgData name="Félix Boivin" userId="0a32073d-69b6-477d-bbe3-4d452c8b6329" providerId="ADAL" clId="{2455D09B-6890-4B3B-8EB3-C6DEB0E52020}" dt="2022-11-29T00:03:07.744" v="107" actId="931"/>
          <ac:spMkLst>
            <pc:docMk/>
            <pc:sldMk cId="1178186478" sldId="292"/>
            <ac:spMk id="4" creationId="{4535036F-7DBF-2641-8198-960691D7640E}"/>
          </ac:spMkLst>
        </pc:spChg>
        <pc:picChg chg="add mod">
          <ac:chgData name="Félix Boivin" userId="0a32073d-69b6-477d-bbe3-4d452c8b6329" providerId="ADAL" clId="{2455D09B-6890-4B3B-8EB3-C6DEB0E52020}" dt="2022-11-29T00:09:01.117" v="146" actId="1076"/>
          <ac:picMkLst>
            <pc:docMk/>
            <pc:sldMk cId="1178186478" sldId="292"/>
            <ac:picMk id="5" creationId="{FB07A4B5-8C6D-0915-BA81-8331F2A139E2}"/>
          </ac:picMkLst>
        </pc:picChg>
      </pc:sldChg>
      <pc:sldChg chg="addSp delSp modSp mod">
        <pc:chgData name="Félix Boivin" userId="0a32073d-69b6-477d-bbe3-4d452c8b6329" providerId="ADAL" clId="{2455D09B-6890-4B3B-8EB3-C6DEB0E52020}" dt="2022-11-29T00:08:57.526" v="145" actId="1076"/>
        <pc:sldMkLst>
          <pc:docMk/>
          <pc:sldMk cId="1088397255" sldId="293"/>
        </pc:sldMkLst>
        <pc:spChg chg="del">
          <ac:chgData name="Félix Boivin" userId="0a32073d-69b6-477d-bbe3-4d452c8b6329" providerId="ADAL" clId="{2455D09B-6890-4B3B-8EB3-C6DEB0E52020}" dt="2022-11-29T00:01:16.065" v="92" actId="21"/>
          <ac:spMkLst>
            <pc:docMk/>
            <pc:sldMk cId="1088397255" sldId="293"/>
            <ac:spMk id="4" creationId="{4535036F-7DBF-2641-8198-960691D7640E}"/>
          </ac:spMkLst>
        </pc:spChg>
        <pc:spChg chg="add del mod">
          <ac:chgData name="Félix Boivin" userId="0a32073d-69b6-477d-bbe3-4d452c8b6329" providerId="ADAL" clId="{2455D09B-6890-4B3B-8EB3-C6DEB0E52020}" dt="2022-11-29T00:04:11.498" v="118" actId="931"/>
          <ac:spMkLst>
            <pc:docMk/>
            <pc:sldMk cId="1088397255" sldId="293"/>
            <ac:spMk id="5" creationId="{E0F29027-78AE-1FBF-54FE-BFE973C24A69}"/>
          </ac:spMkLst>
        </pc:spChg>
        <pc:picChg chg="add del">
          <ac:chgData name="Félix Boivin" userId="0a32073d-69b6-477d-bbe3-4d452c8b6329" providerId="ADAL" clId="{2455D09B-6890-4B3B-8EB3-C6DEB0E52020}" dt="2022-11-29T00:01:24.704" v="94"/>
          <ac:picMkLst>
            <pc:docMk/>
            <pc:sldMk cId="1088397255" sldId="293"/>
            <ac:picMk id="3" creationId="{EAB7536C-802C-A5DE-FA79-BA0F1BC52F17}"/>
          </ac:picMkLst>
        </pc:picChg>
        <pc:picChg chg="add mod">
          <ac:chgData name="Félix Boivin" userId="0a32073d-69b6-477d-bbe3-4d452c8b6329" providerId="ADAL" clId="{2455D09B-6890-4B3B-8EB3-C6DEB0E52020}" dt="2022-11-29T00:08:57.526" v="145" actId="1076"/>
          <ac:picMkLst>
            <pc:docMk/>
            <pc:sldMk cId="1088397255" sldId="293"/>
            <ac:picMk id="8" creationId="{BE73BD69-0982-A43C-F419-6711136964F0}"/>
          </ac:picMkLst>
        </pc:picChg>
      </pc:sldChg>
      <pc:sldChg chg="addSp delSp modSp mod">
        <pc:chgData name="Félix Boivin" userId="0a32073d-69b6-477d-bbe3-4d452c8b6329" providerId="ADAL" clId="{2455D09B-6890-4B3B-8EB3-C6DEB0E52020}" dt="2022-11-29T01:14:26.573" v="785" actId="14826"/>
        <pc:sldMkLst>
          <pc:docMk/>
          <pc:sldMk cId="695532672" sldId="294"/>
        </pc:sldMkLst>
        <pc:spChg chg="del mod">
          <ac:chgData name="Félix Boivin" userId="0a32073d-69b6-477d-bbe3-4d452c8b6329" providerId="ADAL" clId="{2455D09B-6890-4B3B-8EB3-C6DEB0E52020}" dt="2022-11-29T00:05:19.869" v="130" actId="931"/>
          <ac:spMkLst>
            <pc:docMk/>
            <pc:sldMk cId="695532672" sldId="294"/>
            <ac:spMk id="4" creationId="{4535036F-7DBF-2641-8198-960691D7640E}"/>
          </ac:spMkLst>
        </pc:spChg>
        <pc:picChg chg="add mod">
          <ac:chgData name="Félix Boivin" userId="0a32073d-69b6-477d-bbe3-4d452c8b6329" providerId="ADAL" clId="{2455D09B-6890-4B3B-8EB3-C6DEB0E52020}" dt="2022-11-29T01:14:26.573" v="785" actId="14826"/>
          <ac:picMkLst>
            <pc:docMk/>
            <pc:sldMk cId="695532672" sldId="294"/>
            <ac:picMk id="5" creationId="{F96F7215-C099-0BFB-F26F-37381BD1C0B1}"/>
          </ac:picMkLst>
        </pc:picChg>
      </pc:sldChg>
      <pc:sldChg chg="addSp delSp modSp mod">
        <pc:chgData name="Félix Boivin" userId="0a32073d-69b6-477d-bbe3-4d452c8b6329" providerId="ADAL" clId="{2455D09B-6890-4B3B-8EB3-C6DEB0E52020}" dt="2022-11-29T01:14:43.386" v="786" actId="14826"/>
        <pc:sldMkLst>
          <pc:docMk/>
          <pc:sldMk cId="4030844370" sldId="295"/>
        </pc:sldMkLst>
        <pc:spChg chg="del">
          <ac:chgData name="Félix Boivin" userId="0a32073d-69b6-477d-bbe3-4d452c8b6329" providerId="ADAL" clId="{2455D09B-6890-4B3B-8EB3-C6DEB0E52020}" dt="2022-11-29T00:05:56.023" v="134" actId="21"/>
          <ac:spMkLst>
            <pc:docMk/>
            <pc:sldMk cId="4030844370" sldId="295"/>
            <ac:spMk id="4" creationId="{4535036F-7DBF-2641-8198-960691D7640E}"/>
          </ac:spMkLst>
        </pc:spChg>
        <pc:picChg chg="add mod">
          <ac:chgData name="Félix Boivin" userId="0a32073d-69b6-477d-bbe3-4d452c8b6329" providerId="ADAL" clId="{2455D09B-6890-4B3B-8EB3-C6DEB0E52020}" dt="2022-11-29T01:14:43.386" v="786" actId="14826"/>
          <ac:picMkLst>
            <pc:docMk/>
            <pc:sldMk cId="4030844370" sldId="295"/>
            <ac:picMk id="3" creationId="{C42EC3A7-9F89-00B2-9335-FD580520AB7F}"/>
          </ac:picMkLst>
        </pc:picChg>
      </pc:sldChg>
      <pc:sldChg chg="add">
        <pc:chgData name="Félix Boivin" userId="0a32073d-69b6-477d-bbe3-4d452c8b6329" providerId="ADAL" clId="{2455D09B-6890-4B3B-8EB3-C6DEB0E52020}" dt="2022-11-29T01:19:13.950" v="838" actId="2890"/>
        <pc:sldMkLst>
          <pc:docMk/>
          <pc:sldMk cId="143034363" sldId="300"/>
        </pc:sldMkLst>
      </pc:sldChg>
      <pc:sldChg chg="addSp delSp modSp add mod">
        <pc:chgData name="Félix Boivin" userId="0a32073d-69b6-477d-bbe3-4d452c8b6329" providerId="ADAL" clId="{2455D09B-6890-4B3B-8EB3-C6DEB0E52020}" dt="2022-11-29T01:44:10.001" v="1016"/>
        <pc:sldMkLst>
          <pc:docMk/>
          <pc:sldMk cId="4093514722" sldId="301"/>
        </pc:sldMkLst>
        <pc:spChg chg="add del mod">
          <ac:chgData name="Félix Boivin" userId="0a32073d-69b6-477d-bbe3-4d452c8b6329" providerId="ADAL" clId="{2455D09B-6890-4B3B-8EB3-C6DEB0E52020}" dt="2022-11-29T01:35:50.090" v="957"/>
          <ac:spMkLst>
            <pc:docMk/>
            <pc:sldMk cId="4093514722" sldId="301"/>
            <ac:spMk id="3" creationId="{9ABD4AB3-A740-F548-B5F4-C6D39530D4AA}"/>
          </ac:spMkLst>
        </pc:spChg>
        <pc:spChg chg="add del mod">
          <ac:chgData name="Félix Boivin" userId="0a32073d-69b6-477d-bbe3-4d452c8b6329" providerId="ADAL" clId="{2455D09B-6890-4B3B-8EB3-C6DEB0E52020}" dt="2022-11-29T01:37:37.463" v="971" actId="22"/>
          <ac:spMkLst>
            <pc:docMk/>
            <pc:sldMk cId="4093514722" sldId="301"/>
            <ac:spMk id="10" creationId="{13F29FCA-1839-910A-765B-519AE9703C01}"/>
          </ac:spMkLst>
        </pc:spChg>
        <pc:spChg chg="add del mod">
          <ac:chgData name="Félix Boivin" userId="0a32073d-69b6-477d-bbe3-4d452c8b6329" providerId="ADAL" clId="{2455D09B-6890-4B3B-8EB3-C6DEB0E52020}" dt="2022-11-29T01:37:59.805" v="978"/>
          <ac:spMkLst>
            <pc:docMk/>
            <pc:sldMk cId="4093514722" sldId="301"/>
            <ac:spMk id="14" creationId="{27122485-116C-46E2-69B8-7ADCD1B60298}"/>
          </ac:spMkLst>
        </pc:spChg>
        <pc:spChg chg="add del mod">
          <ac:chgData name="Félix Boivin" userId="0a32073d-69b6-477d-bbe3-4d452c8b6329" providerId="ADAL" clId="{2455D09B-6890-4B3B-8EB3-C6DEB0E52020}" dt="2022-11-29T01:38:09.421" v="981"/>
          <ac:spMkLst>
            <pc:docMk/>
            <pc:sldMk cId="4093514722" sldId="301"/>
            <ac:spMk id="17" creationId="{3780BE4D-0DD8-A4D2-085D-307C96C43651}"/>
          </ac:spMkLst>
        </pc:spChg>
        <pc:spChg chg="add del mod">
          <ac:chgData name="Félix Boivin" userId="0a32073d-69b6-477d-bbe3-4d452c8b6329" providerId="ADAL" clId="{2455D09B-6890-4B3B-8EB3-C6DEB0E52020}" dt="2022-11-29T01:38:42.539" v="985" actId="3680"/>
          <ac:spMkLst>
            <pc:docMk/>
            <pc:sldMk cId="4093514722" sldId="301"/>
            <ac:spMk id="20" creationId="{4C9BF1C3-FAC3-51B4-836F-AD80D86B432D}"/>
          </ac:spMkLst>
        </pc:spChg>
        <pc:spChg chg="add del mod">
          <ac:chgData name="Félix Boivin" userId="0a32073d-69b6-477d-bbe3-4d452c8b6329" providerId="ADAL" clId="{2455D09B-6890-4B3B-8EB3-C6DEB0E52020}" dt="2022-11-29T01:40:32.360" v="994"/>
          <ac:spMkLst>
            <pc:docMk/>
            <pc:sldMk cId="4093514722" sldId="301"/>
            <ac:spMk id="24" creationId="{94388C32-A622-805B-4D7B-7044B20899FF}"/>
          </ac:spMkLst>
        </pc:spChg>
        <pc:spChg chg="add mod">
          <ac:chgData name="Félix Boivin" userId="0a32073d-69b6-477d-bbe3-4d452c8b6329" providerId="ADAL" clId="{2455D09B-6890-4B3B-8EB3-C6DEB0E52020}" dt="2022-11-29T01:44:10.001" v="1016"/>
          <ac:spMkLst>
            <pc:docMk/>
            <pc:sldMk cId="4093514722" sldId="301"/>
            <ac:spMk id="26" creationId="{ACDEF216-5AA4-37E2-89BC-2EC9A873985D}"/>
          </ac:spMkLst>
        </pc:spChg>
        <pc:graphicFrameChg chg="del">
          <ac:chgData name="Félix Boivin" userId="0a32073d-69b6-477d-bbe3-4d452c8b6329" providerId="ADAL" clId="{2455D09B-6890-4B3B-8EB3-C6DEB0E52020}" dt="2022-11-29T01:35:53.619" v="958" actId="21"/>
          <ac:graphicFrameMkLst>
            <pc:docMk/>
            <pc:sldMk cId="4093514722" sldId="301"/>
            <ac:graphicFrameMk id="4" creationId="{1EED036B-8D3E-BD6B-E222-4C8AA19F84F1}"/>
          </ac:graphicFrameMkLst>
        </pc:graphicFrameChg>
        <pc:graphicFrameChg chg="add del mod">
          <ac:chgData name="Félix Boivin" userId="0a32073d-69b6-477d-bbe3-4d452c8b6329" providerId="ADAL" clId="{2455D09B-6890-4B3B-8EB3-C6DEB0E52020}" dt="2022-11-29T01:35:32.704" v="956"/>
          <ac:graphicFrameMkLst>
            <pc:docMk/>
            <pc:sldMk cId="4093514722" sldId="301"/>
            <ac:graphicFrameMk id="7" creationId="{EEBE74AC-1E21-B9AC-FC08-BDAA6687A548}"/>
          </ac:graphicFrameMkLst>
        </pc:graphicFrameChg>
        <pc:graphicFrameChg chg="add del mod modGraphic">
          <ac:chgData name="Félix Boivin" userId="0a32073d-69b6-477d-bbe3-4d452c8b6329" providerId="ADAL" clId="{2455D09B-6890-4B3B-8EB3-C6DEB0E52020}" dt="2022-11-29T01:37:21.452" v="970" actId="21"/>
          <ac:graphicFrameMkLst>
            <pc:docMk/>
            <pc:sldMk cId="4093514722" sldId="301"/>
            <ac:graphicFrameMk id="8" creationId="{F83D9589-7CDB-33AC-8B89-76CAAF5D2855}"/>
          </ac:graphicFrameMkLst>
        </pc:graphicFrameChg>
        <pc:graphicFrameChg chg="add del mod ord modGraphic">
          <ac:chgData name="Félix Boivin" userId="0a32073d-69b6-477d-bbe3-4d452c8b6329" providerId="ADAL" clId="{2455D09B-6890-4B3B-8EB3-C6DEB0E52020}" dt="2022-11-29T01:39:20.799" v="992" actId="21"/>
          <ac:graphicFrameMkLst>
            <pc:docMk/>
            <pc:sldMk cId="4093514722" sldId="301"/>
            <ac:graphicFrameMk id="21" creationId="{4943162C-4D7C-946A-F35F-0486009BCFC5}"/>
          </ac:graphicFrameMkLst>
        </pc:graphicFrameChg>
        <pc:graphicFrameChg chg="add del mod">
          <ac:chgData name="Félix Boivin" userId="0a32073d-69b6-477d-bbe3-4d452c8b6329" providerId="ADAL" clId="{2455D09B-6890-4B3B-8EB3-C6DEB0E52020}" dt="2022-11-29T01:39:35.042" v="993" actId="21"/>
          <ac:graphicFrameMkLst>
            <pc:docMk/>
            <pc:sldMk cId="4093514722" sldId="301"/>
            <ac:graphicFrameMk id="22" creationId="{BA7C1464-71F6-1DAF-72A9-2A6270CD5E94}"/>
          </ac:graphicFrameMkLst>
        </pc:graphicFrameChg>
        <pc:graphicFrameChg chg="add mod modGraphic">
          <ac:chgData name="Félix Boivin" userId="0a32073d-69b6-477d-bbe3-4d452c8b6329" providerId="ADAL" clId="{2455D09B-6890-4B3B-8EB3-C6DEB0E52020}" dt="2022-11-29T01:41:29.180" v="1007" actId="1076"/>
          <ac:graphicFrameMkLst>
            <pc:docMk/>
            <pc:sldMk cId="4093514722" sldId="301"/>
            <ac:graphicFrameMk id="25" creationId="{F1D4B76E-AA4B-771D-A3A0-F0423C56CA9B}"/>
          </ac:graphicFrameMkLst>
        </pc:graphicFrameChg>
        <pc:picChg chg="add del mod ord">
          <ac:chgData name="Félix Boivin" userId="0a32073d-69b6-477d-bbe3-4d452c8b6329" providerId="ADAL" clId="{2455D09B-6890-4B3B-8EB3-C6DEB0E52020}" dt="2022-11-29T01:37:56.870" v="977" actId="21"/>
          <ac:picMkLst>
            <pc:docMk/>
            <pc:sldMk cId="4093514722" sldId="301"/>
            <ac:picMk id="12" creationId="{DAC467A5-33B5-944E-5F39-2C0D2DBA273A}"/>
          </ac:picMkLst>
        </pc:picChg>
        <pc:picChg chg="add del mod">
          <ac:chgData name="Félix Boivin" userId="0a32073d-69b6-477d-bbe3-4d452c8b6329" providerId="ADAL" clId="{2455D09B-6890-4B3B-8EB3-C6DEB0E52020}" dt="2022-11-29T01:38:05.618" v="980" actId="21"/>
          <ac:picMkLst>
            <pc:docMk/>
            <pc:sldMk cId="4093514722" sldId="301"/>
            <ac:picMk id="15" creationId="{7B45CE04-E608-3628-E176-21FADD1A68DC}"/>
          </ac:picMkLst>
        </pc:picChg>
        <pc:picChg chg="add del mod">
          <ac:chgData name="Félix Boivin" userId="0a32073d-69b6-477d-bbe3-4d452c8b6329" providerId="ADAL" clId="{2455D09B-6890-4B3B-8EB3-C6DEB0E52020}" dt="2022-11-29T01:38:11.771" v="982" actId="478"/>
          <ac:picMkLst>
            <pc:docMk/>
            <pc:sldMk cId="4093514722" sldId="301"/>
            <ac:picMk id="18" creationId="{505F48AF-DD78-6E87-8DDD-FE56F4E328AA}"/>
          </ac:picMkLst>
        </pc:picChg>
      </pc:sldChg>
      <pc:sldChg chg="addSp delSp modSp add mod">
        <pc:chgData name="Félix Boivin" userId="0a32073d-69b6-477d-bbe3-4d452c8b6329" providerId="ADAL" clId="{2455D09B-6890-4B3B-8EB3-C6DEB0E52020}" dt="2022-11-29T01:56:46.566" v="1150" actId="313"/>
        <pc:sldMkLst>
          <pc:docMk/>
          <pc:sldMk cId="1904946554" sldId="302"/>
        </pc:sldMkLst>
        <pc:spChg chg="add mod">
          <ac:chgData name="Félix Boivin" userId="0a32073d-69b6-477d-bbe3-4d452c8b6329" providerId="ADAL" clId="{2455D09B-6890-4B3B-8EB3-C6DEB0E52020}" dt="2022-11-29T01:56:46.566" v="1150" actId="313"/>
          <ac:spMkLst>
            <pc:docMk/>
            <pc:sldMk cId="1904946554" sldId="302"/>
            <ac:spMk id="4" creationId="{6ADD7A98-D6A1-BE83-B65B-E1441A07F625}"/>
          </ac:spMkLst>
        </pc:spChg>
        <pc:spChg chg="del">
          <ac:chgData name="Félix Boivin" userId="0a32073d-69b6-477d-bbe3-4d452c8b6329" providerId="ADAL" clId="{2455D09B-6890-4B3B-8EB3-C6DEB0E52020}" dt="2022-11-29T01:44:43.384" v="1018" actId="21"/>
          <ac:spMkLst>
            <pc:docMk/>
            <pc:sldMk cId="1904946554" sldId="302"/>
            <ac:spMk id="26" creationId="{ACDEF216-5AA4-37E2-89BC-2EC9A873985D}"/>
          </ac:spMkLst>
        </pc:spChg>
        <pc:graphicFrameChg chg="del">
          <ac:chgData name="Félix Boivin" userId="0a32073d-69b6-477d-bbe3-4d452c8b6329" providerId="ADAL" clId="{2455D09B-6890-4B3B-8EB3-C6DEB0E52020}" dt="2022-11-29T01:44:46" v="1019" actId="21"/>
          <ac:graphicFrameMkLst>
            <pc:docMk/>
            <pc:sldMk cId="1904946554" sldId="302"/>
            <ac:graphicFrameMk id="25" creationId="{F1D4B76E-AA4B-771D-A3A0-F0423C56CA9B}"/>
          </ac:graphicFrameMkLst>
        </pc:graphicFrameChg>
      </pc:sldChg>
      <pc:sldChg chg="modSp add mod">
        <pc:chgData name="Félix Boivin" userId="0a32073d-69b6-477d-bbe3-4d452c8b6329" providerId="ADAL" clId="{2455D09B-6890-4B3B-8EB3-C6DEB0E52020}" dt="2022-11-29T01:57:38.283" v="1157" actId="20577"/>
        <pc:sldMkLst>
          <pc:docMk/>
          <pc:sldMk cId="3243697287" sldId="303"/>
        </pc:sldMkLst>
        <pc:spChg chg="mod">
          <ac:chgData name="Félix Boivin" userId="0a32073d-69b6-477d-bbe3-4d452c8b6329" providerId="ADAL" clId="{2455D09B-6890-4B3B-8EB3-C6DEB0E52020}" dt="2022-11-29T01:57:38.283" v="1157" actId="20577"/>
          <ac:spMkLst>
            <pc:docMk/>
            <pc:sldMk cId="3243697287" sldId="303"/>
            <ac:spMk id="7" creationId="{452ACD38-8D25-404C-9C2B-51DCC852BAFC}"/>
          </ac:spMkLst>
        </pc:spChg>
      </pc:sldChg>
      <pc:sldChg chg="delSp modSp add mod">
        <pc:chgData name="Félix Boivin" userId="0a32073d-69b6-477d-bbe3-4d452c8b6329" providerId="ADAL" clId="{2455D09B-6890-4B3B-8EB3-C6DEB0E52020}" dt="2022-11-29T02:00:46.075" v="1208" actId="1076"/>
        <pc:sldMkLst>
          <pc:docMk/>
          <pc:sldMk cId="1876361788" sldId="304"/>
        </pc:sldMkLst>
        <pc:spChg chg="mod">
          <ac:chgData name="Félix Boivin" userId="0a32073d-69b6-477d-bbe3-4d452c8b6329" providerId="ADAL" clId="{2455D09B-6890-4B3B-8EB3-C6DEB0E52020}" dt="2022-11-29T02:00:46.075" v="1208" actId="1076"/>
          <ac:spMkLst>
            <pc:docMk/>
            <pc:sldMk cId="1876361788" sldId="304"/>
            <ac:spMk id="7" creationId="{452ACD38-8D25-404C-9C2B-51DCC852BAFC}"/>
          </ac:spMkLst>
        </pc:spChg>
        <pc:graphicFrameChg chg="del mod">
          <ac:chgData name="Félix Boivin" userId="0a32073d-69b6-477d-bbe3-4d452c8b6329" providerId="ADAL" clId="{2455D09B-6890-4B3B-8EB3-C6DEB0E52020}" dt="2022-11-29T01:57:58.797" v="1160" actId="21"/>
          <ac:graphicFrameMkLst>
            <pc:docMk/>
            <pc:sldMk cId="1876361788" sldId="304"/>
            <ac:graphicFrameMk id="3" creationId="{21F46472-0CAC-90CC-13E2-741B9823CA30}"/>
          </ac:graphicFrameMkLst>
        </pc:graphicFrameChg>
        <pc:graphicFrameChg chg="del">
          <ac:chgData name="Félix Boivin" userId="0a32073d-69b6-477d-bbe3-4d452c8b6329" providerId="ADAL" clId="{2455D09B-6890-4B3B-8EB3-C6DEB0E52020}" dt="2022-11-29T01:58:03.073" v="1161" actId="21"/>
          <ac:graphicFrameMkLst>
            <pc:docMk/>
            <pc:sldMk cId="1876361788" sldId="304"/>
            <ac:graphicFrameMk id="5" creationId="{7437D773-B067-65BD-299E-47178BC195C4}"/>
          </ac:graphicFrameMkLst>
        </pc:graphicFrameChg>
      </pc:sldChg>
    </pc:docChg>
  </pc:docChgLst>
  <pc:docChgLst>
    <pc:chgData name="Mathieu Désautels" userId="88710e40-faa6-4a88-83e6-b66898115e88" providerId="ADAL" clId="{027F8834-A77B-7147-94F9-A224C0B24F06}"/>
    <pc:docChg chg="undo custSel addSld delSld modSld sldOrd addMainMaster delMainMaster">
      <pc:chgData name="Mathieu Désautels" userId="88710e40-faa6-4a88-83e6-b66898115e88" providerId="ADAL" clId="{027F8834-A77B-7147-94F9-A224C0B24F06}" dt="2022-11-29T03:55:46.520" v="4470" actId="1035"/>
      <pc:docMkLst>
        <pc:docMk/>
      </pc:docMkLst>
      <pc:sldChg chg="addSp modSp mod setBg modClrScheme chgLayout">
        <pc:chgData name="Mathieu Désautels" userId="88710e40-faa6-4a88-83e6-b66898115e88" providerId="ADAL" clId="{027F8834-A77B-7147-94F9-A224C0B24F06}" dt="2022-11-27T17:44:21.385" v="58" actId="20577"/>
        <pc:sldMkLst>
          <pc:docMk/>
          <pc:sldMk cId="3784089036" sldId="256"/>
        </pc:sldMkLst>
        <pc:spChg chg="mod">
          <ac:chgData name="Mathieu Désautels" userId="88710e40-faa6-4a88-83e6-b66898115e88" providerId="ADAL" clId="{027F8834-A77B-7147-94F9-A224C0B24F06}" dt="2022-11-27T17:43:58.417" v="4" actId="20577"/>
          <ac:spMkLst>
            <pc:docMk/>
            <pc:sldMk cId="3784089036" sldId="256"/>
            <ac:spMk id="2" creationId="{00000000-0000-0000-0000-000000000000}"/>
          </ac:spMkLst>
        </pc:spChg>
        <pc:spChg chg="mod">
          <ac:chgData name="Mathieu Désautels" userId="88710e40-faa6-4a88-83e6-b66898115e88" providerId="ADAL" clId="{027F8834-A77B-7147-94F9-A224C0B24F06}" dt="2022-11-27T17:44:21.385" v="58" actId="20577"/>
          <ac:spMkLst>
            <pc:docMk/>
            <pc:sldMk cId="3784089036" sldId="256"/>
            <ac:spMk id="3" creationId="{00000000-0000-0000-0000-000000000000}"/>
          </ac:spMkLst>
        </pc:spChg>
        <pc:spChg chg="add">
          <ac:chgData name="Mathieu Désautels" userId="88710e40-faa6-4a88-83e6-b66898115e88" providerId="ADAL" clId="{027F8834-A77B-7147-94F9-A224C0B24F06}" dt="2022-11-27T17:41:13.819" v="0" actId="26606"/>
          <ac:spMkLst>
            <pc:docMk/>
            <pc:sldMk cId="3784089036" sldId="256"/>
            <ac:spMk id="9" creationId="{956C5C09-0043-4549-B800-2101B70D667D}"/>
          </ac:spMkLst>
        </pc:spChg>
        <pc:spChg chg="add">
          <ac:chgData name="Mathieu Désautels" userId="88710e40-faa6-4a88-83e6-b66898115e88" providerId="ADAL" clId="{027F8834-A77B-7147-94F9-A224C0B24F06}" dt="2022-11-27T17:41:13.819" v="0" actId="26606"/>
          <ac:spMkLst>
            <pc:docMk/>
            <pc:sldMk cId="3784089036" sldId="256"/>
            <ac:spMk id="11" creationId="{B7E2F724-2FB3-4D1D-A730-739B8654C030}"/>
          </ac:spMkLst>
        </pc:spChg>
        <pc:spChg chg="add">
          <ac:chgData name="Mathieu Désautels" userId="88710e40-faa6-4a88-83e6-b66898115e88" providerId="ADAL" clId="{027F8834-A77B-7147-94F9-A224C0B24F06}" dt="2022-11-27T17:41:13.819" v="0" actId="26606"/>
          <ac:spMkLst>
            <pc:docMk/>
            <pc:sldMk cId="3784089036" sldId="256"/>
            <ac:spMk id="13" creationId="{B2C335F7-F61C-4EB4-80F2-4B1438FE66BB}"/>
          </ac:spMkLst>
        </pc:spChg>
        <pc:picChg chg="add">
          <ac:chgData name="Mathieu Désautels" userId="88710e40-faa6-4a88-83e6-b66898115e88" providerId="ADAL" clId="{027F8834-A77B-7147-94F9-A224C0B24F06}" dt="2022-11-27T17:41:13.819" v="0" actId="26606"/>
          <ac:picMkLst>
            <pc:docMk/>
            <pc:sldMk cId="3784089036" sldId="256"/>
            <ac:picMk id="4" creationId="{F5B0341D-8C1C-5409-15E3-F39A4D95EF51}"/>
          </ac:picMkLst>
        </pc:picChg>
      </pc:sldChg>
      <pc:sldChg chg="modSp new mod">
        <pc:chgData name="Mathieu Désautels" userId="88710e40-faa6-4a88-83e6-b66898115e88" providerId="ADAL" clId="{027F8834-A77B-7147-94F9-A224C0B24F06}" dt="2022-11-27T17:52:43.189" v="302" actId="20577"/>
        <pc:sldMkLst>
          <pc:docMk/>
          <pc:sldMk cId="933360781" sldId="257"/>
        </pc:sldMkLst>
        <pc:spChg chg="mod">
          <ac:chgData name="Mathieu Désautels" userId="88710e40-faa6-4a88-83e6-b66898115e88" providerId="ADAL" clId="{027F8834-A77B-7147-94F9-A224C0B24F06}" dt="2022-11-27T17:47:42.830" v="89" actId="20577"/>
          <ac:spMkLst>
            <pc:docMk/>
            <pc:sldMk cId="933360781" sldId="257"/>
            <ac:spMk id="2" creationId="{0EFB8C3C-4FE1-CB47-8662-C2EA5C693BDA}"/>
          </ac:spMkLst>
        </pc:spChg>
        <pc:spChg chg="mod">
          <ac:chgData name="Mathieu Désautels" userId="88710e40-faa6-4a88-83e6-b66898115e88" providerId="ADAL" clId="{027F8834-A77B-7147-94F9-A224C0B24F06}" dt="2022-11-27T17:52:43.189" v="302" actId="20577"/>
          <ac:spMkLst>
            <pc:docMk/>
            <pc:sldMk cId="933360781" sldId="257"/>
            <ac:spMk id="3" creationId="{20EDEAA0-CEA8-A24E-835A-19F556567986}"/>
          </ac:spMkLst>
        </pc:spChg>
      </pc:sldChg>
      <pc:sldChg chg="addSp delSp modSp new mod ord modClrScheme chgLayout">
        <pc:chgData name="Mathieu Désautels" userId="88710e40-faa6-4a88-83e6-b66898115e88" providerId="ADAL" clId="{027F8834-A77B-7147-94F9-A224C0B24F06}" dt="2022-11-28T17:34:57.988" v="1796" actId="732"/>
        <pc:sldMkLst>
          <pc:docMk/>
          <pc:sldMk cId="3592779066" sldId="258"/>
        </pc:sldMkLst>
        <pc:spChg chg="del mod ord">
          <ac:chgData name="Mathieu Désautels" userId="88710e40-faa6-4a88-83e6-b66898115e88" providerId="ADAL" clId="{027F8834-A77B-7147-94F9-A224C0B24F06}" dt="2022-11-27T17:50:22.429" v="173" actId="700"/>
          <ac:spMkLst>
            <pc:docMk/>
            <pc:sldMk cId="3592779066" sldId="258"/>
            <ac:spMk id="2" creationId="{F6BCABDF-8D50-9444-ADB9-6A539D98468D}"/>
          </ac:spMkLst>
        </pc:spChg>
        <pc:spChg chg="del mod ord">
          <ac:chgData name="Mathieu Désautels" userId="88710e40-faa6-4a88-83e6-b66898115e88" providerId="ADAL" clId="{027F8834-A77B-7147-94F9-A224C0B24F06}" dt="2022-11-27T17:50:22.429" v="173" actId="700"/>
          <ac:spMkLst>
            <pc:docMk/>
            <pc:sldMk cId="3592779066" sldId="258"/>
            <ac:spMk id="3" creationId="{0840D98C-757A-4141-BB31-6B73F0BAC7E0}"/>
          </ac:spMkLst>
        </pc:spChg>
        <pc:spChg chg="add mod ord">
          <ac:chgData name="Mathieu Désautels" userId="88710e40-faa6-4a88-83e6-b66898115e88" providerId="ADAL" clId="{027F8834-A77B-7147-94F9-A224C0B24F06}" dt="2022-11-27T17:50:40.305" v="228" actId="20577"/>
          <ac:spMkLst>
            <pc:docMk/>
            <pc:sldMk cId="3592779066" sldId="258"/>
            <ac:spMk id="4" creationId="{F2A6A528-24EA-8E42-8DBD-5EF28D4A7A71}"/>
          </ac:spMkLst>
        </pc:spChg>
        <pc:spChg chg="add mod ord">
          <ac:chgData name="Mathieu Désautels" userId="88710e40-faa6-4a88-83e6-b66898115e88" providerId="ADAL" clId="{027F8834-A77B-7147-94F9-A224C0B24F06}" dt="2022-11-27T17:52:09.590" v="260" actId="122"/>
          <ac:spMkLst>
            <pc:docMk/>
            <pc:sldMk cId="3592779066" sldId="258"/>
            <ac:spMk id="5" creationId="{1DF0B410-921B-0A46-A98B-6F8C76B38238}"/>
          </ac:spMkLst>
        </pc:spChg>
        <pc:spChg chg="add del mod ord">
          <ac:chgData name="Mathieu Désautels" userId="88710e40-faa6-4a88-83e6-b66898115e88" providerId="ADAL" clId="{027F8834-A77B-7147-94F9-A224C0B24F06}" dt="2022-11-27T17:51:33.595" v="256" actId="931"/>
          <ac:spMkLst>
            <pc:docMk/>
            <pc:sldMk cId="3592779066" sldId="258"/>
            <ac:spMk id="6" creationId="{76BAC3E4-663E-4444-839D-41F6BD92CD1C}"/>
          </ac:spMkLst>
        </pc:spChg>
        <pc:spChg chg="add mod ord">
          <ac:chgData name="Mathieu Désautels" userId="88710e40-faa6-4a88-83e6-b66898115e88" providerId="ADAL" clId="{027F8834-A77B-7147-94F9-A224C0B24F06}" dt="2022-11-27T17:52:05.573" v="259" actId="122"/>
          <ac:spMkLst>
            <pc:docMk/>
            <pc:sldMk cId="3592779066" sldId="258"/>
            <ac:spMk id="7" creationId="{3EFBCCC7-5BCE-774A-B948-4A80E1AC925E}"/>
          </ac:spMkLst>
        </pc:spChg>
        <pc:spChg chg="add del mod ord">
          <ac:chgData name="Mathieu Désautels" userId="88710e40-faa6-4a88-83e6-b66898115e88" providerId="ADAL" clId="{027F8834-A77B-7147-94F9-A224C0B24F06}" dt="2022-11-27T17:51:38.708" v="257" actId="931"/>
          <ac:spMkLst>
            <pc:docMk/>
            <pc:sldMk cId="3592779066" sldId="258"/>
            <ac:spMk id="8" creationId="{9C47385A-98A5-1245-A273-2E53299B633F}"/>
          </ac:spMkLst>
        </pc:spChg>
        <pc:picChg chg="add mod modCrop">
          <ac:chgData name="Mathieu Désautels" userId="88710e40-faa6-4a88-83e6-b66898115e88" providerId="ADAL" clId="{027F8834-A77B-7147-94F9-A224C0B24F06}" dt="2022-11-28T17:34:57.988" v="1796" actId="732"/>
          <ac:picMkLst>
            <pc:docMk/>
            <pc:sldMk cId="3592779066" sldId="258"/>
            <ac:picMk id="10" creationId="{79547BA0-773E-5B4E-ACD2-B5C8913F414C}"/>
          </ac:picMkLst>
        </pc:picChg>
        <pc:picChg chg="add mod">
          <ac:chgData name="Mathieu Désautels" userId="88710e40-faa6-4a88-83e6-b66898115e88" providerId="ADAL" clId="{027F8834-A77B-7147-94F9-A224C0B24F06}" dt="2022-11-27T17:51:38.708" v="257" actId="931"/>
          <ac:picMkLst>
            <pc:docMk/>
            <pc:sldMk cId="3592779066" sldId="258"/>
            <ac:picMk id="12" creationId="{6D2FB140-BFC0-C548-A440-73E83EDC13A6}"/>
          </ac:picMkLst>
        </pc:picChg>
      </pc:sldChg>
      <pc:sldChg chg="addSp delSp modSp new mod modClrScheme chgLayout">
        <pc:chgData name="Mathieu Désautels" userId="88710e40-faa6-4a88-83e6-b66898115e88" providerId="ADAL" clId="{027F8834-A77B-7147-94F9-A224C0B24F06}" dt="2022-11-28T12:39:49.963" v="1168" actId="20577"/>
        <pc:sldMkLst>
          <pc:docMk/>
          <pc:sldMk cId="2035666091" sldId="259"/>
        </pc:sldMkLst>
        <pc:spChg chg="del mod ord">
          <ac:chgData name="Mathieu Désautels" userId="88710e40-faa6-4a88-83e6-b66898115e88" providerId="ADAL" clId="{027F8834-A77B-7147-94F9-A224C0B24F06}" dt="2022-11-27T17:53:44.048" v="304" actId="700"/>
          <ac:spMkLst>
            <pc:docMk/>
            <pc:sldMk cId="2035666091" sldId="259"/>
            <ac:spMk id="2" creationId="{4C0E21E7-75CB-624E-A969-BD9735AFEBBF}"/>
          </ac:spMkLst>
        </pc:spChg>
        <pc:spChg chg="del">
          <ac:chgData name="Mathieu Désautels" userId="88710e40-faa6-4a88-83e6-b66898115e88" providerId="ADAL" clId="{027F8834-A77B-7147-94F9-A224C0B24F06}" dt="2022-11-27T17:53:44.048" v="304" actId="700"/>
          <ac:spMkLst>
            <pc:docMk/>
            <pc:sldMk cId="2035666091" sldId="259"/>
            <ac:spMk id="3" creationId="{7A61CDF8-4E14-794C-9550-685269A3C3F3}"/>
          </ac:spMkLst>
        </pc:spChg>
        <pc:spChg chg="del mod ord">
          <ac:chgData name="Mathieu Désautels" userId="88710e40-faa6-4a88-83e6-b66898115e88" providerId="ADAL" clId="{027F8834-A77B-7147-94F9-A224C0B24F06}" dt="2022-11-27T17:53:44.048" v="304" actId="700"/>
          <ac:spMkLst>
            <pc:docMk/>
            <pc:sldMk cId="2035666091" sldId="259"/>
            <ac:spMk id="4" creationId="{BD6D8FBC-8033-AF43-84F3-54F014018EF7}"/>
          </ac:spMkLst>
        </pc:spChg>
        <pc:spChg chg="del">
          <ac:chgData name="Mathieu Désautels" userId="88710e40-faa6-4a88-83e6-b66898115e88" providerId="ADAL" clId="{027F8834-A77B-7147-94F9-A224C0B24F06}" dt="2022-11-27T17:53:44.048" v="304" actId="700"/>
          <ac:spMkLst>
            <pc:docMk/>
            <pc:sldMk cId="2035666091" sldId="259"/>
            <ac:spMk id="5" creationId="{58B1A562-6725-6546-85EA-1FB281A1845A}"/>
          </ac:spMkLst>
        </pc:spChg>
        <pc:spChg chg="del">
          <ac:chgData name="Mathieu Désautels" userId="88710e40-faa6-4a88-83e6-b66898115e88" providerId="ADAL" clId="{027F8834-A77B-7147-94F9-A224C0B24F06}" dt="2022-11-27T17:53:44.048" v="304" actId="700"/>
          <ac:spMkLst>
            <pc:docMk/>
            <pc:sldMk cId="2035666091" sldId="259"/>
            <ac:spMk id="6" creationId="{279523EC-01D1-9A44-BF63-E5681CC1EDF4}"/>
          </ac:spMkLst>
        </pc:spChg>
        <pc:spChg chg="add mod ord">
          <ac:chgData name="Mathieu Désautels" userId="88710e40-faa6-4a88-83e6-b66898115e88" providerId="ADAL" clId="{027F8834-A77B-7147-94F9-A224C0B24F06}" dt="2022-11-27T17:53:55.704" v="337" actId="20577"/>
          <ac:spMkLst>
            <pc:docMk/>
            <pc:sldMk cId="2035666091" sldId="259"/>
            <ac:spMk id="7" creationId="{20C18901-6804-BC40-95B1-BC1B0FD1784A}"/>
          </ac:spMkLst>
        </pc:spChg>
        <pc:spChg chg="add mod ord">
          <ac:chgData name="Mathieu Désautels" userId="88710e40-faa6-4a88-83e6-b66898115e88" providerId="ADAL" clId="{027F8834-A77B-7147-94F9-A224C0B24F06}" dt="2022-11-28T12:39:49.963" v="1168" actId="20577"/>
          <ac:spMkLst>
            <pc:docMk/>
            <pc:sldMk cId="2035666091" sldId="259"/>
            <ac:spMk id="8" creationId="{DEA98160-1C32-4240-B72A-FA6B056C4967}"/>
          </ac:spMkLst>
        </pc:spChg>
      </pc:sldChg>
      <pc:sldChg chg="addSp modSp new mod">
        <pc:chgData name="Mathieu Désautels" userId="88710e40-faa6-4a88-83e6-b66898115e88" providerId="ADAL" clId="{027F8834-A77B-7147-94F9-A224C0B24F06}" dt="2022-11-27T18:32:41.853" v="933" actId="1076"/>
        <pc:sldMkLst>
          <pc:docMk/>
          <pc:sldMk cId="4115056290" sldId="260"/>
        </pc:sldMkLst>
        <pc:spChg chg="mod">
          <ac:chgData name="Mathieu Désautels" userId="88710e40-faa6-4a88-83e6-b66898115e88" providerId="ADAL" clId="{027F8834-A77B-7147-94F9-A224C0B24F06}" dt="2022-11-27T18:05:42.562" v="544" actId="20577"/>
          <ac:spMkLst>
            <pc:docMk/>
            <pc:sldMk cId="4115056290" sldId="260"/>
            <ac:spMk id="2" creationId="{1DC7B0D8-22A9-0F44-8544-E698441EC3B4}"/>
          </ac:spMkLst>
        </pc:spChg>
        <pc:spChg chg="mod">
          <ac:chgData name="Mathieu Désautels" userId="88710e40-faa6-4a88-83e6-b66898115e88" providerId="ADAL" clId="{027F8834-A77B-7147-94F9-A224C0B24F06}" dt="2022-11-27T18:23:56.242" v="845" actId="58"/>
          <ac:spMkLst>
            <pc:docMk/>
            <pc:sldMk cId="4115056290" sldId="260"/>
            <ac:spMk id="3" creationId="{9ABD4AB3-A740-F548-B5F4-C6D39530D4AA}"/>
          </ac:spMkLst>
        </pc:spChg>
        <pc:picChg chg="add mod modCrop">
          <ac:chgData name="Mathieu Désautels" userId="88710e40-faa6-4a88-83e6-b66898115e88" providerId="ADAL" clId="{027F8834-A77B-7147-94F9-A224C0B24F06}" dt="2022-11-27T18:32:41.853" v="933" actId="1076"/>
          <ac:picMkLst>
            <pc:docMk/>
            <pc:sldMk cId="4115056290" sldId="260"/>
            <ac:picMk id="5" creationId="{FB6884D3-E0C1-F642-823F-83DF68505AFE}"/>
          </ac:picMkLst>
        </pc:picChg>
      </pc:sldChg>
      <pc:sldChg chg="addSp delSp modSp add mod">
        <pc:chgData name="Mathieu Désautels" userId="88710e40-faa6-4a88-83e6-b66898115e88" providerId="ADAL" clId="{027F8834-A77B-7147-94F9-A224C0B24F06}" dt="2022-11-28T22:22:46.762" v="4036" actId="20577"/>
        <pc:sldMkLst>
          <pc:docMk/>
          <pc:sldMk cId="1644584174" sldId="261"/>
        </pc:sldMkLst>
        <pc:spChg chg="mod">
          <ac:chgData name="Mathieu Désautels" userId="88710e40-faa6-4a88-83e6-b66898115e88" providerId="ADAL" clId="{027F8834-A77B-7147-94F9-A224C0B24F06}" dt="2022-11-27T18:27:23.104" v="861" actId="20577"/>
          <ac:spMkLst>
            <pc:docMk/>
            <pc:sldMk cId="1644584174" sldId="261"/>
            <ac:spMk id="2" creationId="{1DC7B0D8-22A9-0F44-8544-E698441EC3B4}"/>
          </ac:spMkLst>
        </pc:spChg>
        <pc:spChg chg="mod">
          <ac:chgData name="Mathieu Désautels" userId="88710e40-faa6-4a88-83e6-b66898115e88" providerId="ADAL" clId="{027F8834-A77B-7147-94F9-A224C0B24F06}" dt="2022-11-28T22:22:46.762" v="4036" actId="20577"/>
          <ac:spMkLst>
            <pc:docMk/>
            <pc:sldMk cId="1644584174" sldId="261"/>
            <ac:spMk id="3" creationId="{9ABD4AB3-A740-F548-B5F4-C6D39530D4AA}"/>
          </ac:spMkLst>
        </pc:spChg>
        <pc:graphicFrameChg chg="add mod modGraphic">
          <ac:chgData name="Mathieu Désautels" userId="88710e40-faa6-4a88-83e6-b66898115e88" providerId="ADAL" clId="{027F8834-A77B-7147-94F9-A224C0B24F06}" dt="2022-11-28T18:16:04.256" v="2466" actId="207"/>
          <ac:graphicFrameMkLst>
            <pc:docMk/>
            <pc:sldMk cId="1644584174" sldId="261"/>
            <ac:graphicFrameMk id="4" creationId="{AE3A6812-41D2-544F-87AB-D9E3C7253D35}"/>
          </ac:graphicFrameMkLst>
        </pc:graphicFrameChg>
        <pc:graphicFrameChg chg="add del mod">
          <ac:chgData name="Mathieu Désautels" userId="88710e40-faa6-4a88-83e6-b66898115e88" providerId="ADAL" clId="{027F8834-A77B-7147-94F9-A224C0B24F06}" dt="2022-11-28T18:05:49.698" v="2310"/>
          <ac:graphicFrameMkLst>
            <pc:docMk/>
            <pc:sldMk cId="1644584174" sldId="261"/>
            <ac:graphicFrameMk id="5" creationId="{F4F0353E-12A9-CA46-AFDB-DBF6124B61A0}"/>
          </ac:graphicFrameMkLst>
        </pc:graphicFrameChg>
        <pc:picChg chg="del mod">
          <ac:chgData name="Mathieu Désautels" userId="88710e40-faa6-4a88-83e6-b66898115e88" providerId="ADAL" clId="{027F8834-A77B-7147-94F9-A224C0B24F06}" dt="2022-11-27T18:36:43.554" v="935" actId="478"/>
          <ac:picMkLst>
            <pc:docMk/>
            <pc:sldMk cId="1644584174" sldId="261"/>
            <ac:picMk id="5" creationId="{FB6884D3-E0C1-F642-823F-83DF68505AFE}"/>
          </ac:picMkLst>
        </pc:picChg>
        <pc:picChg chg="add mod">
          <ac:chgData name="Mathieu Désautels" userId="88710e40-faa6-4a88-83e6-b66898115e88" providerId="ADAL" clId="{027F8834-A77B-7147-94F9-A224C0B24F06}" dt="2022-11-28T12:43:03.311" v="1220" actId="1076"/>
          <ac:picMkLst>
            <pc:docMk/>
            <pc:sldMk cId="1644584174" sldId="261"/>
            <ac:picMk id="6" creationId="{40821ED6-4BE9-0245-9D96-9CD069A37209}"/>
          </ac:picMkLst>
        </pc:picChg>
      </pc:sldChg>
      <pc:sldChg chg="addSp modSp add del mod ord modShow">
        <pc:chgData name="Mathieu Désautels" userId="88710e40-faa6-4a88-83e6-b66898115e88" providerId="ADAL" clId="{027F8834-A77B-7147-94F9-A224C0B24F06}" dt="2022-11-29T00:26:10.503" v="4399" actId="2696"/>
        <pc:sldMkLst>
          <pc:docMk/>
          <pc:sldMk cId="1963217406" sldId="262"/>
        </pc:sldMkLst>
        <pc:spChg chg="mod">
          <ac:chgData name="Mathieu Désautels" userId="88710e40-faa6-4a88-83e6-b66898115e88" providerId="ADAL" clId="{027F8834-A77B-7147-94F9-A224C0B24F06}" dt="2022-11-28T18:11:39.493" v="2389" actId="120"/>
          <ac:spMkLst>
            <pc:docMk/>
            <pc:sldMk cId="1963217406" sldId="262"/>
            <ac:spMk id="3" creationId="{9ABD4AB3-A740-F548-B5F4-C6D39530D4AA}"/>
          </ac:spMkLst>
        </pc:spChg>
        <pc:graphicFrameChg chg="add mod modGraphic">
          <ac:chgData name="Mathieu Désautels" userId="88710e40-faa6-4a88-83e6-b66898115e88" providerId="ADAL" clId="{027F8834-A77B-7147-94F9-A224C0B24F06}" dt="2022-11-28T18:15:58.260" v="2465" actId="207"/>
          <ac:graphicFrameMkLst>
            <pc:docMk/>
            <pc:sldMk cId="1963217406" sldId="262"/>
            <ac:graphicFrameMk id="4" creationId="{0FD51A38-671B-A347-9293-7F8E716C540F}"/>
          </ac:graphicFrameMkLst>
        </pc:graphicFrameChg>
      </pc:sldChg>
      <pc:sldChg chg="addSp modSp add del mod ord modShow">
        <pc:chgData name="Mathieu Désautels" userId="88710e40-faa6-4a88-83e6-b66898115e88" providerId="ADAL" clId="{027F8834-A77B-7147-94F9-A224C0B24F06}" dt="2022-11-29T00:26:10.503" v="4399" actId="2696"/>
        <pc:sldMkLst>
          <pc:docMk/>
          <pc:sldMk cId="4229278570" sldId="263"/>
        </pc:sldMkLst>
        <pc:spChg chg="mod">
          <ac:chgData name="Mathieu Désautels" userId="88710e40-faa6-4a88-83e6-b66898115e88" providerId="ADAL" clId="{027F8834-A77B-7147-94F9-A224C0B24F06}" dt="2022-11-28T18:12:37.817" v="2406" actId="20577"/>
          <ac:spMkLst>
            <pc:docMk/>
            <pc:sldMk cId="4229278570" sldId="263"/>
            <ac:spMk id="3" creationId="{9ABD4AB3-A740-F548-B5F4-C6D39530D4AA}"/>
          </ac:spMkLst>
        </pc:spChg>
        <pc:graphicFrameChg chg="add mod modGraphic">
          <ac:chgData name="Mathieu Désautels" userId="88710e40-faa6-4a88-83e6-b66898115e88" providerId="ADAL" clId="{027F8834-A77B-7147-94F9-A224C0B24F06}" dt="2022-11-28T18:15:53.642" v="2464" actId="207"/>
          <ac:graphicFrameMkLst>
            <pc:docMk/>
            <pc:sldMk cId="4229278570" sldId="263"/>
            <ac:graphicFrameMk id="4" creationId="{D204CD32-6D43-9E4F-9EDE-1EA2B232C8DE}"/>
          </ac:graphicFrameMkLst>
        </pc:graphicFrameChg>
      </pc:sldChg>
      <pc:sldChg chg="modSp add del mod">
        <pc:chgData name="Mathieu Désautels" userId="88710e40-faa6-4a88-83e6-b66898115e88" providerId="ADAL" clId="{027F8834-A77B-7147-94F9-A224C0B24F06}" dt="2022-11-28T18:08:35.070" v="2329" actId="2696"/>
        <pc:sldMkLst>
          <pc:docMk/>
          <pc:sldMk cId="3986120497" sldId="264"/>
        </pc:sldMkLst>
        <pc:spChg chg="mod">
          <ac:chgData name="Mathieu Désautels" userId="88710e40-faa6-4a88-83e6-b66898115e88" providerId="ADAL" clId="{027F8834-A77B-7147-94F9-A224C0B24F06}" dt="2022-11-28T12:41:16.964" v="1179"/>
          <ac:spMkLst>
            <pc:docMk/>
            <pc:sldMk cId="3986120497" sldId="264"/>
            <ac:spMk id="3" creationId="{9ABD4AB3-A740-F548-B5F4-C6D39530D4AA}"/>
          </ac:spMkLst>
        </pc:spChg>
      </pc:sldChg>
      <pc:sldChg chg="addSp modSp add mod">
        <pc:chgData name="Mathieu Désautels" userId="88710e40-faa6-4a88-83e6-b66898115e88" providerId="ADAL" clId="{027F8834-A77B-7147-94F9-A224C0B24F06}" dt="2022-11-28T22:23:09.642" v="4040" actId="1076"/>
        <pc:sldMkLst>
          <pc:docMk/>
          <pc:sldMk cId="340950669" sldId="265"/>
        </pc:sldMkLst>
        <pc:spChg chg="mod">
          <ac:chgData name="Mathieu Désautels" userId="88710e40-faa6-4a88-83e6-b66898115e88" providerId="ADAL" clId="{027F8834-A77B-7147-94F9-A224C0B24F06}" dt="2022-11-28T22:22:31.946" v="4031" actId="21"/>
          <ac:spMkLst>
            <pc:docMk/>
            <pc:sldMk cId="340950669" sldId="265"/>
            <ac:spMk id="3" creationId="{9ABD4AB3-A740-F548-B5F4-C6D39530D4AA}"/>
          </ac:spMkLst>
        </pc:spChg>
        <pc:graphicFrameChg chg="add mod modGraphic">
          <ac:chgData name="Mathieu Désautels" userId="88710e40-faa6-4a88-83e6-b66898115e88" providerId="ADAL" clId="{027F8834-A77B-7147-94F9-A224C0B24F06}" dt="2022-11-28T22:23:03.471" v="4038" actId="1076"/>
          <ac:graphicFrameMkLst>
            <pc:docMk/>
            <pc:sldMk cId="340950669" sldId="265"/>
            <ac:graphicFrameMk id="4" creationId="{E9CE1204-1468-D348-9E21-35CF4089025E}"/>
          </ac:graphicFrameMkLst>
        </pc:graphicFrameChg>
        <pc:graphicFrameChg chg="add mod modGraphic">
          <ac:chgData name="Mathieu Désautels" userId="88710e40-faa6-4a88-83e6-b66898115e88" providerId="ADAL" clId="{027F8834-A77B-7147-94F9-A224C0B24F06}" dt="2022-11-28T22:23:06.076" v="4039" actId="1076"/>
          <ac:graphicFrameMkLst>
            <pc:docMk/>
            <pc:sldMk cId="340950669" sldId="265"/>
            <ac:graphicFrameMk id="5" creationId="{1DA47E86-1941-D14F-B6F1-AEB9C6DF8960}"/>
          </ac:graphicFrameMkLst>
        </pc:graphicFrameChg>
        <pc:graphicFrameChg chg="add mod modGraphic">
          <ac:chgData name="Mathieu Désautels" userId="88710e40-faa6-4a88-83e6-b66898115e88" providerId="ADAL" clId="{027F8834-A77B-7147-94F9-A224C0B24F06}" dt="2022-11-28T22:23:09.642" v="4040" actId="1076"/>
          <ac:graphicFrameMkLst>
            <pc:docMk/>
            <pc:sldMk cId="340950669" sldId="265"/>
            <ac:graphicFrameMk id="7" creationId="{6772C18B-149E-CA4D-B149-231E9B762B33}"/>
          </ac:graphicFrameMkLst>
        </pc:graphicFrameChg>
        <pc:graphicFrameChg chg="add mod modGraphic">
          <ac:chgData name="Mathieu Désautels" userId="88710e40-faa6-4a88-83e6-b66898115e88" providerId="ADAL" clId="{027F8834-A77B-7147-94F9-A224C0B24F06}" dt="2022-11-28T22:23:00.717" v="4037" actId="1076"/>
          <ac:graphicFrameMkLst>
            <pc:docMk/>
            <pc:sldMk cId="340950669" sldId="265"/>
            <ac:graphicFrameMk id="8" creationId="{7D47144C-602B-B746-AB18-D43ED255FA3D}"/>
          </ac:graphicFrameMkLst>
        </pc:graphicFrameChg>
      </pc:sldChg>
      <pc:sldChg chg="modSp add del mod">
        <pc:chgData name="Mathieu Désautels" userId="88710e40-faa6-4a88-83e6-b66898115e88" providerId="ADAL" clId="{027F8834-A77B-7147-94F9-A224C0B24F06}" dt="2022-11-28T18:18:21.233" v="2491" actId="2696"/>
        <pc:sldMkLst>
          <pc:docMk/>
          <pc:sldMk cId="1874904433" sldId="266"/>
        </pc:sldMkLst>
        <pc:spChg chg="mod">
          <ac:chgData name="Mathieu Désautels" userId="88710e40-faa6-4a88-83e6-b66898115e88" providerId="ADAL" clId="{027F8834-A77B-7147-94F9-A224C0B24F06}" dt="2022-11-28T18:16:53.622" v="2469" actId="21"/>
          <ac:spMkLst>
            <pc:docMk/>
            <pc:sldMk cId="1874904433" sldId="266"/>
            <ac:spMk id="3" creationId="{9ABD4AB3-A740-F548-B5F4-C6D39530D4AA}"/>
          </ac:spMkLst>
        </pc:spChg>
      </pc:sldChg>
      <pc:sldChg chg="addSp modSp add del mod">
        <pc:chgData name="Mathieu Désautels" userId="88710e40-faa6-4a88-83e6-b66898115e88" providerId="ADAL" clId="{027F8834-A77B-7147-94F9-A224C0B24F06}" dt="2022-11-29T00:18:58.910" v="4259" actId="2696"/>
        <pc:sldMkLst>
          <pc:docMk/>
          <pc:sldMk cId="4007866586" sldId="267"/>
        </pc:sldMkLst>
        <pc:spChg chg="mod">
          <ac:chgData name="Mathieu Désautels" userId="88710e40-faa6-4a88-83e6-b66898115e88" providerId="ADAL" clId="{027F8834-A77B-7147-94F9-A224C0B24F06}" dt="2022-11-29T00:12:15.922" v="4136" actId="13926"/>
          <ac:spMkLst>
            <pc:docMk/>
            <pc:sldMk cId="4007866586" sldId="267"/>
            <ac:spMk id="2" creationId="{1DC7B0D8-22A9-0F44-8544-E698441EC3B4}"/>
          </ac:spMkLst>
        </pc:spChg>
        <pc:spChg chg="mod">
          <ac:chgData name="Mathieu Désautels" userId="88710e40-faa6-4a88-83e6-b66898115e88" providerId="ADAL" clId="{027F8834-A77B-7147-94F9-A224C0B24F06}" dt="2022-11-29T00:16:31.111" v="4184" actId="20577"/>
          <ac:spMkLst>
            <pc:docMk/>
            <pc:sldMk cId="4007866586" sldId="267"/>
            <ac:spMk id="3" creationId="{9ABD4AB3-A740-F548-B5F4-C6D39530D4AA}"/>
          </ac:spMkLst>
        </pc:spChg>
        <pc:graphicFrameChg chg="add mod modGraphic">
          <ac:chgData name="Mathieu Désautels" userId="88710e40-faa6-4a88-83e6-b66898115e88" providerId="ADAL" clId="{027F8834-A77B-7147-94F9-A224C0B24F06}" dt="2022-11-29T00:14:59.151" v="4153" actId="2166"/>
          <ac:graphicFrameMkLst>
            <pc:docMk/>
            <pc:sldMk cId="4007866586" sldId="267"/>
            <ac:graphicFrameMk id="5" creationId="{B03783A7-4817-1A46-B28C-0E6E8E0C5E30}"/>
          </ac:graphicFrameMkLst>
        </pc:graphicFrameChg>
        <pc:picChg chg="mod">
          <ac:chgData name="Mathieu Désautels" userId="88710e40-faa6-4a88-83e6-b66898115e88" providerId="ADAL" clId="{027F8834-A77B-7147-94F9-A224C0B24F06}" dt="2022-11-28T13:01:26.090" v="1576" actId="14826"/>
          <ac:picMkLst>
            <pc:docMk/>
            <pc:sldMk cId="4007866586" sldId="267"/>
            <ac:picMk id="6" creationId="{40821ED6-4BE9-0245-9D96-9CD069A37209}"/>
          </ac:picMkLst>
        </pc:picChg>
      </pc:sldChg>
      <pc:sldChg chg="addSp delSp modSp add mod ord">
        <pc:chgData name="Mathieu Désautels" userId="88710e40-faa6-4a88-83e6-b66898115e88" providerId="ADAL" clId="{027F8834-A77B-7147-94F9-A224C0B24F06}" dt="2022-11-28T22:16:46.847" v="3832" actId="20577"/>
        <pc:sldMkLst>
          <pc:docMk/>
          <pc:sldMk cId="2880642319" sldId="268"/>
        </pc:sldMkLst>
        <pc:spChg chg="mod">
          <ac:chgData name="Mathieu Désautels" userId="88710e40-faa6-4a88-83e6-b66898115e88" providerId="ADAL" clId="{027F8834-A77B-7147-94F9-A224C0B24F06}" dt="2022-11-28T22:16:46.847" v="3832" actId="20577"/>
          <ac:spMkLst>
            <pc:docMk/>
            <pc:sldMk cId="2880642319" sldId="268"/>
            <ac:spMk id="2" creationId="{1DC7B0D8-22A9-0F44-8544-E698441EC3B4}"/>
          </ac:spMkLst>
        </pc:spChg>
        <pc:spChg chg="mod">
          <ac:chgData name="Mathieu Désautels" userId="88710e40-faa6-4a88-83e6-b66898115e88" providerId="ADAL" clId="{027F8834-A77B-7147-94F9-A224C0B24F06}" dt="2022-11-28T17:38:59.350" v="1840" actId="20577"/>
          <ac:spMkLst>
            <pc:docMk/>
            <pc:sldMk cId="2880642319" sldId="268"/>
            <ac:spMk id="3" creationId="{9ABD4AB3-A740-F548-B5F4-C6D39530D4AA}"/>
          </ac:spMkLst>
        </pc:spChg>
        <pc:picChg chg="add del mod modCrop">
          <ac:chgData name="Mathieu Désautels" userId="88710e40-faa6-4a88-83e6-b66898115e88" providerId="ADAL" clId="{027F8834-A77B-7147-94F9-A224C0B24F06}" dt="2022-11-28T15:43:56.915" v="1789" actId="1076"/>
          <ac:picMkLst>
            <pc:docMk/>
            <pc:sldMk cId="2880642319" sldId="268"/>
            <ac:picMk id="5" creationId="{FB6884D3-E0C1-F642-823F-83DF68505AFE}"/>
          </ac:picMkLst>
        </pc:picChg>
      </pc:sldChg>
      <pc:sldChg chg="addSp delSp modSp add del mod ord">
        <pc:chgData name="Mathieu Désautels" userId="88710e40-faa6-4a88-83e6-b66898115e88" providerId="ADAL" clId="{027F8834-A77B-7147-94F9-A224C0B24F06}" dt="2022-11-28T17:53:40.531" v="2107" actId="2696"/>
        <pc:sldMkLst>
          <pc:docMk/>
          <pc:sldMk cId="1850402444" sldId="269"/>
        </pc:sldMkLst>
        <pc:spChg chg="mod">
          <ac:chgData name="Mathieu Désautels" userId="88710e40-faa6-4a88-83e6-b66898115e88" providerId="ADAL" clId="{027F8834-A77B-7147-94F9-A224C0B24F06}" dt="2022-11-28T17:40:41.528" v="1879" actId="13926"/>
          <ac:spMkLst>
            <pc:docMk/>
            <pc:sldMk cId="1850402444" sldId="269"/>
            <ac:spMk id="2" creationId="{1DC7B0D8-22A9-0F44-8544-E698441EC3B4}"/>
          </ac:spMkLst>
        </pc:spChg>
        <pc:spChg chg="add del mod">
          <ac:chgData name="Mathieu Désautels" userId="88710e40-faa6-4a88-83e6-b66898115e88" providerId="ADAL" clId="{027F8834-A77B-7147-94F9-A224C0B24F06}" dt="2022-11-28T17:40:42.567" v="1881"/>
          <ac:spMkLst>
            <pc:docMk/>
            <pc:sldMk cId="1850402444" sldId="269"/>
            <ac:spMk id="4" creationId="{6EEEA8CF-FBD9-AE43-8A61-A15B6F83EEDC}"/>
          </ac:spMkLst>
        </pc:spChg>
        <pc:picChg chg="mod">
          <ac:chgData name="Mathieu Désautels" userId="88710e40-faa6-4a88-83e6-b66898115e88" providerId="ADAL" clId="{027F8834-A77B-7147-94F9-A224C0B24F06}" dt="2022-11-28T15:43:32.306" v="1782" actId="14826"/>
          <ac:picMkLst>
            <pc:docMk/>
            <pc:sldMk cId="1850402444" sldId="269"/>
            <ac:picMk id="6" creationId="{40821ED6-4BE9-0245-9D96-9CD069A37209}"/>
          </ac:picMkLst>
        </pc:picChg>
      </pc:sldChg>
      <pc:sldChg chg="addSp modSp add mod ord">
        <pc:chgData name="Mathieu Désautels" userId="88710e40-faa6-4a88-83e6-b66898115e88" providerId="ADAL" clId="{027F8834-A77B-7147-94F9-A224C0B24F06}" dt="2022-11-28T22:14:22.434" v="3796" actId="20577"/>
        <pc:sldMkLst>
          <pc:docMk/>
          <pc:sldMk cId="2415605901" sldId="270"/>
        </pc:sldMkLst>
        <pc:spChg chg="mod">
          <ac:chgData name="Mathieu Désautels" userId="88710e40-faa6-4a88-83e6-b66898115e88" providerId="ADAL" clId="{027F8834-A77B-7147-94F9-A224C0B24F06}" dt="2022-11-28T17:46:53.613" v="1936" actId="13926"/>
          <ac:spMkLst>
            <pc:docMk/>
            <pc:sldMk cId="2415605901" sldId="270"/>
            <ac:spMk id="2" creationId="{1DC7B0D8-22A9-0F44-8544-E698441EC3B4}"/>
          </ac:spMkLst>
        </pc:spChg>
        <pc:spChg chg="mod">
          <ac:chgData name="Mathieu Désautels" userId="88710e40-faa6-4a88-83e6-b66898115e88" providerId="ADAL" clId="{027F8834-A77B-7147-94F9-A224C0B24F06}" dt="2022-11-28T22:14:22.434" v="3796" actId="20577"/>
          <ac:spMkLst>
            <pc:docMk/>
            <pc:sldMk cId="2415605901" sldId="270"/>
            <ac:spMk id="3" creationId="{9ABD4AB3-A740-F548-B5F4-C6D39530D4AA}"/>
          </ac:spMkLst>
        </pc:spChg>
        <pc:graphicFrameChg chg="add mod modGraphic">
          <ac:chgData name="Mathieu Désautels" userId="88710e40-faa6-4a88-83e6-b66898115e88" providerId="ADAL" clId="{027F8834-A77B-7147-94F9-A224C0B24F06}" dt="2022-11-28T22:13:46.132" v="3790" actId="14100"/>
          <ac:graphicFrameMkLst>
            <pc:docMk/>
            <pc:sldMk cId="2415605901" sldId="270"/>
            <ac:graphicFrameMk id="4" creationId="{FA3E2102-2C3E-0948-9BE5-F91457160FB5}"/>
          </ac:graphicFrameMkLst>
        </pc:graphicFrameChg>
        <pc:graphicFrameChg chg="add mod">
          <ac:chgData name="Mathieu Désautels" userId="88710e40-faa6-4a88-83e6-b66898115e88" providerId="ADAL" clId="{027F8834-A77B-7147-94F9-A224C0B24F06}" dt="2022-11-28T22:13:34.194" v="3786" actId="1076"/>
          <ac:graphicFrameMkLst>
            <pc:docMk/>
            <pc:sldMk cId="2415605901" sldId="270"/>
            <ac:graphicFrameMk id="7" creationId="{0E03961C-A4BB-224D-A385-00332A0E79BC}"/>
          </ac:graphicFrameMkLst>
        </pc:graphicFrameChg>
        <pc:picChg chg="mod">
          <ac:chgData name="Mathieu Désautels" userId="88710e40-faa6-4a88-83e6-b66898115e88" providerId="ADAL" clId="{027F8834-A77B-7147-94F9-A224C0B24F06}" dt="2022-11-28T15:43:16.457" v="1781" actId="14826"/>
          <ac:picMkLst>
            <pc:docMk/>
            <pc:sldMk cId="2415605901" sldId="270"/>
            <ac:picMk id="6" creationId="{40821ED6-4BE9-0245-9D96-9CD069A37209}"/>
          </ac:picMkLst>
        </pc:picChg>
      </pc:sldChg>
      <pc:sldChg chg="modSp add mod">
        <pc:chgData name="Mathieu Désautels" userId="88710e40-faa6-4a88-83e6-b66898115e88" providerId="ADAL" clId="{027F8834-A77B-7147-94F9-A224C0B24F06}" dt="2022-11-28T22:17:00.347" v="3839" actId="20577"/>
        <pc:sldMkLst>
          <pc:docMk/>
          <pc:sldMk cId="3280751581" sldId="271"/>
        </pc:sldMkLst>
        <pc:spChg chg="mod">
          <ac:chgData name="Mathieu Désautels" userId="88710e40-faa6-4a88-83e6-b66898115e88" providerId="ADAL" clId="{027F8834-A77B-7147-94F9-A224C0B24F06}" dt="2022-11-28T22:17:00.347" v="3839" actId="20577"/>
          <ac:spMkLst>
            <pc:docMk/>
            <pc:sldMk cId="3280751581" sldId="271"/>
            <ac:spMk id="2" creationId="{1DC7B0D8-22A9-0F44-8544-E698441EC3B4}"/>
          </ac:spMkLst>
        </pc:spChg>
        <pc:spChg chg="mod">
          <ac:chgData name="Mathieu Désautels" userId="88710e40-faa6-4a88-83e6-b66898115e88" providerId="ADAL" clId="{027F8834-A77B-7147-94F9-A224C0B24F06}" dt="2022-11-28T17:40:05.785" v="1873" actId="20577"/>
          <ac:spMkLst>
            <pc:docMk/>
            <pc:sldMk cId="3280751581" sldId="271"/>
            <ac:spMk id="3" creationId="{9ABD4AB3-A740-F548-B5F4-C6D39530D4AA}"/>
          </ac:spMkLst>
        </pc:spChg>
        <pc:picChg chg="mod">
          <ac:chgData name="Mathieu Désautels" userId="88710e40-faa6-4a88-83e6-b66898115e88" providerId="ADAL" clId="{027F8834-A77B-7147-94F9-A224C0B24F06}" dt="2022-11-28T15:46:38.307" v="1791" actId="14826"/>
          <ac:picMkLst>
            <pc:docMk/>
            <pc:sldMk cId="3280751581" sldId="271"/>
            <ac:picMk id="5" creationId="{FB6884D3-E0C1-F642-823F-83DF68505AFE}"/>
          </ac:picMkLst>
        </pc:picChg>
      </pc:sldChg>
      <pc:sldChg chg="addSp delSp modSp add mod">
        <pc:chgData name="Mathieu Désautels" userId="88710e40-faa6-4a88-83e6-b66898115e88" providerId="ADAL" clId="{027F8834-A77B-7147-94F9-A224C0B24F06}" dt="2022-11-29T03:52:15.752" v="4443" actId="478"/>
        <pc:sldMkLst>
          <pc:docMk/>
          <pc:sldMk cId="2964655592" sldId="272"/>
        </pc:sldMkLst>
        <pc:spChg chg="mod">
          <ac:chgData name="Mathieu Désautels" userId="88710e40-faa6-4a88-83e6-b66898115e88" providerId="ADAL" clId="{027F8834-A77B-7147-94F9-A224C0B24F06}" dt="2022-11-28T17:40:45.072" v="1882" actId="13926"/>
          <ac:spMkLst>
            <pc:docMk/>
            <pc:sldMk cId="2964655592" sldId="272"/>
            <ac:spMk id="2" creationId="{1DC7B0D8-22A9-0F44-8544-E698441EC3B4}"/>
          </ac:spMkLst>
        </pc:spChg>
        <pc:spChg chg="mod">
          <ac:chgData name="Mathieu Désautels" userId="88710e40-faa6-4a88-83e6-b66898115e88" providerId="ADAL" clId="{027F8834-A77B-7147-94F9-A224C0B24F06}" dt="2022-11-28T18:50:45.581" v="2798" actId="20577"/>
          <ac:spMkLst>
            <pc:docMk/>
            <pc:sldMk cId="2964655592" sldId="272"/>
            <ac:spMk id="3" creationId="{9ABD4AB3-A740-F548-B5F4-C6D39530D4AA}"/>
          </ac:spMkLst>
        </pc:spChg>
        <pc:graphicFrameChg chg="add del mod">
          <ac:chgData name="Mathieu Désautels" userId="88710e40-faa6-4a88-83e6-b66898115e88" providerId="ADAL" clId="{027F8834-A77B-7147-94F9-A224C0B24F06}" dt="2022-11-29T03:52:15.752" v="4443" actId="478"/>
          <ac:graphicFrameMkLst>
            <pc:docMk/>
            <pc:sldMk cId="2964655592" sldId="272"/>
            <ac:graphicFrameMk id="5" creationId="{EBD69767-5157-DB4F-A03F-3F1037A07158}"/>
          </ac:graphicFrameMkLst>
        </pc:graphicFrameChg>
        <pc:picChg chg="mod">
          <ac:chgData name="Mathieu Désautels" userId="88710e40-faa6-4a88-83e6-b66898115e88" providerId="ADAL" clId="{027F8834-A77B-7147-94F9-A224C0B24F06}" dt="2022-11-28T15:49:38.757" v="1792" actId="14826"/>
          <ac:picMkLst>
            <pc:docMk/>
            <pc:sldMk cId="2964655592" sldId="272"/>
            <ac:picMk id="6" creationId="{40821ED6-4BE9-0245-9D96-9CD069A37209}"/>
          </ac:picMkLst>
        </pc:picChg>
      </pc:sldChg>
      <pc:sldChg chg="addSp delSp modSp add mod">
        <pc:chgData name="Mathieu Désautels" userId="88710e40-faa6-4a88-83e6-b66898115e88" providerId="ADAL" clId="{027F8834-A77B-7147-94F9-A224C0B24F06}" dt="2022-11-29T03:53:07.879" v="4449" actId="478"/>
        <pc:sldMkLst>
          <pc:docMk/>
          <pc:sldMk cId="199802098" sldId="273"/>
        </pc:sldMkLst>
        <pc:spChg chg="mod">
          <ac:chgData name="Mathieu Désautels" userId="88710e40-faa6-4a88-83e6-b66898115e88" providerId="ADAL" clId="{027F8834-A77B-7147-94F9-A224C0B24F06}" dt="2022-11-28T17:40:48.469" v="1883" actId="13926"/>
          <ac:spMkLst>
            <pc:docMk/>
            <pc:sldMk cId="199802098" sldId="273"/>
            <ac:spMk id="2" creationId="{1DC7B0D8-22A9-0F44-8544-E698441EC3B4}"/>
          </ac:spMkLst>
        </pc:spChg>
        <pc:spChg chg="del">
          <ac:chgData name="Mathieu Désautels" userId="88710e40-faa6-4a88-83e6-b66898115e88" providerId="ADAL" clId="{027F8834-A77B-7147-94F9-A224C0B24F06}" dt="2022-11-28T18:47:14.848" v="2768" actId="3680"/>
          <ac:spMkLst>
            <pc:docMk/>
            <pc:sldMk cId="199802098" sldId="273"/>
            <ac:spMk id="3" creationId="{9ABD4AB3-A740-F548-B5F4-C6D39530D4AA}"/>
          </ac:spMkLst>
        </pc:spChg>
        <pc:spChg chg="add del mod">
          <ac:chgData name="Mathieu Désautels" userId="88710e40-faa6-4a88-83e6-b66898115e88" providerId="ADAL" clId="{027F8834-A77B-7147-94F9-A224C0B24F06}" dt="2022-11-28T18:50:31.964" v="2795"/>
          <ac:spMkLst>
            <pc:docMk/>
            <pc:sldMk cId="199802098" sldId="273"/>
            <ac:spMk id="5" creationId="{7DD99979-3BD5-B040-9E76-19E451544DC1}"/>
          </ac:spMkLst>
        </pc:spChg>
        <pc:spChg chg="add mod">
          <ac:chgData name="Mathieu Désautels" userId="88710e40-faa6-4a88-83e6-b66898115e88" providerId="ADAL" clId="{027F8834-A77B-7147-94F9-A224C0B24F06}" dt="2022-11-28T18:50:52.256" v="2799"/>
          <ac:spMkLst>
            <pc:docMk/>
            <pc:sldMk cId="199802098" sldId="273"/>
            <ac:spMk id="7" creationId="{452ACD38-8D25-404C-9C2B-51DCC852BAFC}"/>
          </ac:spMkLst>
        </pc:spChg>
        <pc:spChg chg="add del mod">
          <ac:chgData name="Mathieu Désautels" userId="88710e40-faa6-4a88-83e6-b66898115e88" providerId="ADAL" clId="{027F8834-A77B-7147-94F9-A224C0B24F06}" dt="2022-11-29T03:53:07.879" v="4449" actId="478"/>
          <ac:spMkLst>
            <pc:docMk/>
            <pc:sldMk cId="199802098" sldId="273"/>
            <ac:spMk id="9" creationId="{DAC105AC-2FD8-1243-9C07-384849AC5ED6}"/>
          </ac:spMkLst>
        </pc:spChg>
        <pc:graphicFrameChg chg="add del mod ord modGraphic">
          <ac:chgData name="Mathieu Désautels" userId="88710e40-faa6-4a88-83e6-b66898115e88" providerId="ADAL" clId="{027F8834-A77B-7147-94F9-A224C0B24F06}" dt="2022-11-29T03:53:02.586" v="4448" actId="478"/>
          <ac:graphicFrameMkLst>
            <pc:docMk/>
            <pc:sldMk cId="199802098" sldId="273"/>
            <ac:graphicFrameMk id="4" creationId="{F6262D54-179A-C84C-BF9C-348AAD70A8B5}"/>
          </ac:graphicFrameMkLst>
        </pc:graphicFrameChg>
        <pc:picChg chg="mod">
          <ac:chgData name="Mathieu Désautels" userId="88710e40-faa6-4a88-83e6-b66898115e88" providerId="ADAL" clId="{027F8834-A77B-7147-94F9-A224C0B24F06}" dt="2022-11-28T15:53:45.680" v="1794" actId="1076"/>
          <ac:picMkLst>
            <pc:docMk/>
            <pc:sldMk cId="199802098" sldId="273"/>
            <ac:picMk id="6" creationId="{40821ED6-4BE9-0245-9D96-9CD069A37209}"/>
          </ac:picMkLst>
        </pc:picChg>
      </pc:sldChg>
      <pc:sldChg chg="addSp modSp add del mod ord modShow">
        <pc:chgData name="Mathieu Désautels" userId="88710e40-faa6-4a88-83e6-b66898115e88" providerId="ADAL" clId="{027F8834-A77B-7147-94F9-A224C0B24F06}" dt="2022-11-29T00:26:10.503" v="4399" actId="2696"/>
        <pc:sldMkLst>
          <pc:docMk/>
          <pc:sldMk cId="740886735" sldId="274"/>
        </pc:sldMkLst>
        <pc:spChg chg="mod">
          <ac:chgData name="Mathieu Désautels" userId="88710e40-faa6-4a88-83e6-b66898115e88" providerId="ADAL" clId="{027F8834-A77B-7147-94F9-A224C0B24F06}" dt="2022-11-28T17:46:48.334" v="1935" actId="13926"/>
          <ac:spMkLst>
            <pc:docMk/>
            <pc:sldMk cId="740886735" sldId="274"/>
            <ac:spMk id="2" creationId="{1DC7B0D8-22A9-0F44-8544-E698441EC3B4}"/>
          </ac:spMkLst>
        </pc:spChg>
        <pc:spChg chg="mod">
          <ac:chgData name="Mathieu Désautels" userId="88710e40-faa6-4a88-83e6-b66898115e88" providerId="ADAL" clId="{027F8834-A77B-7147-94F9-A224C0B24F06}" dt="2022-11-28T18:23:01.403" v="2528" actId="20577"/>
          <ac:spMkLst>
            <pc:docMk/>
            <pc:sldMk cId="740886735" sldId="274"/>
            <ac:spMk id="3" creationId="{9ABD4AB3-A740-F548-B5F4-C6D39530D4AA}"/>
          </ac:spMkLst>
        </pc:spChg>
        <pc:graphicFrameChg chg="add mod modGraphic">
          <ac:chgData name="Mathieu Désautels" userId="88710e40-faa6-4a88-83e6-b66898115e88" providerId="ADAL" clId="{027F8834-A77B-7147-94F9-A224C0B24F06}" dt="2022-11-28T18:28:22.441" v="2583" actId="14100"/>
          <ac:graphicFrameMkLst>
            <pc:docMk/>
            <pc:sldMk cId="740886735" sldId="274"/>
            <ac:graphicFrameMk id="5" creationId="{2DBBB3A8-875B-4742-BFFB-5244A6F96925}"/>
          </ac:graphicFrameMkLst>
        </pc:graphicFrameChg>
      </pc:sldChg>
      <pc:sldChg chg="addSp delSp modSp add mod">
        <pc:chgData name="Mathieu Désautels" userId="88710e40-faa6-4a88-83e6-b66898115e88" providerId="ADAL" clId="{027F8834-A77B-7147-94F9-A224C0B24F06}" dt="2022-11-28T22:18:28.439" v="3877" actId="20577"/>
        <pc:sldMkLst>
          <pc:docMk/>
          <pc:sldMk cId="2383451719" sldId="275"/>
        </pc:sldMkLst>
        <pc:spChg chg="mod">
          <ac:chgData name="Mathieu Désautels" userId="88710e40-faa6-4a88-83e6-b66898115e88" providerId="ADAL" clId="{027F8834-A77B-7147-94F9-A224C0B24F06}" dt="2022-11-28T18:23:53.547" v="2534" actId="1076"/>
          <ac:spMkLst>
            <pc:docMk/>
            <pc:sldMk cId="2383451719" sldId="275"/>
            <ac:spMk id="2" creationId="{1DC7B0D8-22A9-0F44-8544-E698441EC3B4}"/>
          </ac:spMkLst>
        </pc:spChg>
        <pc:spChg chg="mod">
          <ac:chgData name="Mathieu Désautels" userId="88710e40-faa6-4a88-83e6-b66898115e88" providerId="ADAL" clId="{027F8834-A77B-7147-94F9-A224C0B24F06}" dt="2022-11-28T22:18:28.439" v="3877" actId="20577"/>
          <ac:spMkLst>
            <pc:docMk/>
            <pc:sldMk cId="2383451719" sldId="275"/>
            <ac:spMk id="3" creationId="{9ABD4AB3-A740-F548-B5F4-C6D39530D4AA}"/>
          </ac:spMkLst>
        </pc:spChg>
        <pc:graphicFrameChg chg="add mod modGraphic">
          <ac:chgData name="Mathieu Désautels" userId="88710e40-faa6-4a88-83e6-b66898115e88" providerId="ADAL" clId="{027F8834-A77B-7147-94F9-A224C0B24F06}" dt="2022-11-28T22:15:35.786" v="3814" actId="14100"/>
          <ac:graphicFrameMkLst>
            <pc:docMk/>
            <pc:sldMk cId="2383451719" sldId="275"/>
            <ac:graphicFrameMk id="4" creationId="{1C7B5760-F889-AC49-9255-39E44E040A0F}"/>
          </ac:graphicFrameMkLst>
        </pc:graphicFrameChg>
        <pc:graphicFrameChg chg="add del mod">
          <ac:chgData name="Mathieu Désautels" userId="88710e40-faa6-4a88-83e6-b66898115e88" providerId="ADAL" clId="{027F8834-A77B-7147-94F9-A224C0B24F06}" dt="2022-11-28T22:15:41.024" v="3815" actId="478"/>
          <ac:graphicFrameMkLst>
            <pc:docMk/>
            <pc:sldMk cId="2383451719" sldId="275"/>
            <ac:graphicFrameMk id="7" creationId="{B7CB4114-5BB6-F141-9811-61D0CC1DBB0D}"/>
          </ac:graphicFrameMkLst>
        </pc:graphicFrameChg>
      </pc:sldChg>
      <pc:sldChg chg="addSp delSp modSp add mod">
        <pc:chgData name="Mathieu Désautels" userId="88710e40-faa6-4a88-83e6-b66898115e88" providerId="ADAL" clId="{027F8834-A77B-7147-94F9-A224C0B24F06}" dt="2022-11-28T22:19:39.862" v="3950" actId="13926"/>
        <pc:sldMkLst>
          <pc:docMk/>
          <pc:sldMk cId="3040622926" sldId="276"/>
        </pc:sldMkLst>
        <pc:spChg chg="mod">
          <ac:chgData name="Mathieu Désautels" userId="88710e40-faa6-4a88-83e6-b66898115e88" providerId="ADAL" clId="{027F8834-A77B-7147-94F9-A224C0B24F06}" dt="2022-11-28T22:19:39.862" v="3950" actId="13926"/>
          <ac:spMkLst>
            <pc:docMk/>
            <pc:sldMk cId="3040622926" sldId="276"/>
            <ac:spMk id="3" creationId="{9ABD4AB3-A740-F548-B5F4-C6D39530D4AA}"/>
          </ac:spMkLst>
        </pc:spChg>
        <pc:spChg chg="add del mod">
          <ac:chgData name="Mathieu Désautels" userId="88710e40-faa6-4a88-83e6-b66898115e88" providerId="ADAL" clId="{027F8834-A77B-7147-94F9-A224C0B24F06}" dt="2022-11-28T18:25:27.473" v="2555"/>
          <ac:spMkLst>
            <pc:docMk/>
            <pc:sldMk cId="3040622926" sldId="276"/>
            <ac:spMk id="5" creationId="{6B661133-3B49-044D-B04B-22DFCBB95625}"/>
          </ac:spMkLst>
        </pc:spChg>
        <pc:graphicFrameChg chg="add mod modGraphic">
          <ac:chgData name="Mathieu Désautels" userId="88710e40-faa6-4a88-83e6-b66898115e88" providerId="ADAL" clId="{027F8834-A77B-7147-94F9-A224C0B24F06}" dt="2022-11-28T22:15:50.475" v="3818" actId="14100"/>
          <ac:graphicFrameMkLst>
            <pc:docMk/>
            <pc:sldMk cId="3040622926" sldId="276"/>
            <ac:graphicFrameMk id="4" creationId="{B48F400C-E1EE-6245-9405-90BEE76641E6}"/>
          </ac:graphicFrameMkLst>
        </pc:graphicFrameChg>
        <pc:graphicFrameChg chg="add del mod">
          <ac:chgData name="Mathieu Désautels" userId="88710e40-faa6-4a88-83e6-b66898115e88" providerId="ADAL" clId="{027F8834-A77B-7147-94F9-A224C0B24F06}" dt="2022-11-28T22:15:52.341" v="3819" actId="478"/>
          <ac:graphicFrameMkLst>
            <pc:docMk/>
            <pc:sldMk cId="3040622926" sldId="276"/>
            <ac:graphicFrameMk id="7" creationId="{946CBE4D-DBD4-FF4D-B329-74C661979548}"/>
          </ac:graphicFrameMkLst>
        </pc:graphicFrameChg>
      </pc:sldChg>
      <pc:sldChg chg="modSp add del mod">
        <pc:chgData name="Mathieu Désautels" userId="88710e40-faa6-4a88-83e6-b66898115e88" providerId="ADAL" clId="{027F8834-A77B-7147-94F9-A224C0B24F06}" dt="2022-11-28T18:25:57.585" v="2558" actId="2696"/>
        <pc:sldMkLst>
          <pc:docMk/>
          <pc:sldMk cId="149600436" sldId="277"/>
        </pc:sldMkLst>
        <pc:spChg chg="mod">
          <ac:chgData name="Mathieu Désautels" userId="88710e40-faa6-4a88-83e6-b66898115e88" providerId="ADAL" clId="{027F8834-A77B-7147-94F9-A224C0B24F06}" dt="2022-11-28T17:54:03.590" v="2113" actId="20577"/>
          <ac:spMkLst>
            <pc:docMk/>
            <pc:sldMk cId="149600436" sldId="277"/>
            <ac:spMk id="2" creationId="{1DC7B0D8-22A9-0F44-8544-E698441EC3B4}"/>
          </ac:spMkLst>
        </pc:spChg>
        <pc:spChg chg="mod">
          <ac:chgData name="Mathieu Désautels" userId="88710e40-faa6-4a88-83e6-b66898115e88" providerId="ADAL" clId="{027F8834-A77B-7147-94F9-A224C0B24F06}" dt="2022-11-28T17:56:40.107" v="2145" actId="20577"/>
          <ac:spMkLst>
            <pc:docMk/>
            <pc:sldMk cId="149600436" sldId="277"/>
            <ac:spMk id="3" creationId="{9ABD4AB3-A740-F548-B5F4-C6D39530D4AA}"/>
          </ac:spMkLst>
        </pc:spChg>
        <pc:picChg chg="mod">
          <ac:chgData name="Mathieu Désautels" userId="88710e40-faa6-4a88-83e6-b66898115e88" providerId="ADAL" clId="{027F8834-A77B-7147-94F9-A224C0B24F06}" dt="2022-11-28T17:54:36.053" v="2126" actId="14826"/>
          <ac:picMkLst>
            <pc:docMk/>
            <pc:sldMk cId="149600436" sldId="277"/>
            <ac:picMk id="6" creationId="{40821ED6-4BE9-0245-9D96-9CD069A37209}"/>
          </ac:picMkLst>
        </pc:picChg>
      </pc:sldChg>
      <pc:sldChg chg="modSp add del mod replId">
        <pc:chgData name="Mathieu Désautels" userId="88710e40-faa6-4a88-83e6-b66898115e88" providerId="ADAL" clId="{027F8834-A77B-7147-94F9-A224C0B24F06}" dt="2022-11-28T18:28:41.833" v="2586" actId="2696"/>
        <pc:sldMkLst>
          <pc:docMk/>
          <pc:sldMk cId="41579846" sldId="278"/>
        </pc:sldMkLst>
        <pc:spChg chg="mod">
          <ac:chgData name="Mathieu Désautels" userId="88710e40-faa6-4a88-83e6-b66898115e88" providerId="ADAL" clId="{027F8834-A77B-7147-94F9-A224C0B24F06}" dt="2022-11-28T17:54:10.020" v="2117" actId="20577"/>
          <ac:spMkLst>
            <pc:docMk/>
            <pc:sldMk cId="41579846" sldId="278"/>
            <ac:spMk id="2" creationId="{1DC7B0D8-22A9-0F44-8544-E698441EC3B4}"/>
          </ac:spMkLst>
        </pc:spChg>
        <pc:spChg chg="mod">
          <ac:chgData name="Mathieu Désautels" userId="88710e40-faa6-4a88-83e6-b66898115e88" providerId="ADAL" clId="{027F8834-A77B-7147-94F9-A224C0B24F06}" dt="2022-11-28T17:57:09.775" v="2161" actId="20577"/>
          <ac:spMkLst>
            <pc:docMk/>
            <pc:sldMk cId="41579846" sldId="278"/>
            <ac:spMk id="3" creationId="{9ABD4AB3-A740-F548-B5F4-C6D39530D4AA}"/>
          </ac:spMkLst>
        </pc:spChg>
        <pc:picChg chg="mod">
          <ac:chgData name="Mathieu Désautels" userId="88710e40-faa6-4a88-83e6-b66898115e88" providerId="ADAL" clId="{027F8834-A77B-7147-94F9-A224C0B24F06}" dt="2022-11-28T17:54:43.998" v="2127" actId="14826"/>
          <ac:picMkLst>
            <pc:docMk/>
            <pc:sldMk cId="41579846" sldId="278"/>
            <ac:picMk id="6" creationId="{40821ED6-4BE9-0245-9D96-9CD069A37209}"/>
          </ac:picMkLst>
        </pc:picChg>
      </pc:sldChg>
      <pc:sldChg chg="addSp modSp add del mod ord replId modShow">
        <pc:chgData name="Mathieu Désautels" userId="88710e40-faa6-4a88-83e6-b66898115e88" providerId="ADAL" clId="{027F8834-A77B-7147-94F9-A224C0B24F06}" dt="2022-11-29T00:26:10.503" v="4399" actId="2696"/>
        <pc:sldMkLst>
          <pc:docMk/>
          <pc:sldMk cId="2343988021" sldId="279"/>
        </pc:sldMkLst>
        <pc:spChg chg="mod">
          <ac:chgData name="Mathieu Désautels" userId="88710e40-faa6-4a88-83e6-b66898115e88" providerId="ADAL" clId="{027F8834-A77B-7147-94F9-A224C0B24F06}" dt="2022-11-28T17:54:14.192" v="2121" actId="20577"/>
          <ac:spMkLst>
            <pc:docMk/>
            <pc:sldMk cId="2343988021" sldId="279"/>
            <ac:spMk id="2" creationId="{1DC7B0D8-22A9-0F44-8544-E698441EC3B4}"/>
          </ac:spMkLst>
        </pc:spChg>
        <pc:spChg chg="mod">
          <ac:chgData name="Mathieu Désautels" userId="88710e40-faa6-4a88-83e6-b66898115e88" providerId="ADAL" clId="{027F8834-A77B-7147-94F9-A224C0B24F06}" dt="2022-11-28T22:27:55.476" v="4109" actId="1076"/>
          <ac:spMkLst>
            <pc:docMk/>
            <pc:sldMk cId="2343988021" sldId="279"/>
            <ac:spMk id="3" creationId="{9ABD4AB3-A740-F548-B5F4-C6D39530D4AA}"/>
          </ac:spMkLst>
        </pc:spChg>
        <pc:graphicFrameChg chg="add mod modGraphic">
          <ac:chgData name="Mathieu Désautels" userId="88710e40-faa6-4a88-83e6-b66898115e88" providerId="ADAL" clId="{027F8834-A77B-7147-94F9-A224C0B24F06}" dt="2022-11-28T18:31:03.024" v="2617" actId="14100"/>
          <ac:graphicFrameMkLst>
            <pc:docMk/>
            <pc:sldMk cId="2343988021" sldId="279"/>
            <ac:graphicFrameMk id="4" creationId="{F984C34B-1652-5A43-83AA-0D89EB9C0463}"/>
          </ac:graphicFrameMkLst>
        </pc:graphicFrameChg>
        <pc:picChg chg="mod">
          <ac:chgData name="Mathieu Désautels" userId="88710e40-faa6-4a88-83e6-b66898115e88" providerId="ADAL" clId="{027F8834-A77B-7147-94F9-A224C0B24F06}" dt="2022-11-28T17:54:53.138" v="2128" actId="14826"/>
          <ac:picMkLst>
            <pc:docMk/>
            <pc:sldMk cId="2343988021" sldId="279"/>
            <ac:picMk id="6" creationId="{40821ED6-4BE9-0245-9D96-9CD069A37209}"/>
          </ac:picMkLst>
        </pc:picChg>
      </pc:sldChg>
      <pc:sldChg chg="addSp delSp modSp add del mod ord replId modShow">
        <pc:chgData name="Mathieu Désautels" userId="88710e40-faa6-4a88-83e6-b66898115e88" providerId="ADAL" clId="{027F8834-A77B-7147-94F9-A224C0B24F06}" dt="2022-11-29T00:26:10.503" v="4399" actId="2696"/>
        <pc:sldMkLst>
          <pc:docMk/>
          <pc:sldMk cId="2733220541" sldId="280"/>
        </pc:sldMkLst>
        <pc:spChg chg="mod">
          <ac:chgData name="Mathieu Désautels" userId="88710e40-faa6-4a88-83e6-b66898115e88" providerId="ADAL" clId="{027F8834-A77B-7147-94F9-A224C0B24F06}" dt="2022-11-28T17:54:20.134" v="2125" actId="20577"/>
          <ac:spMkLst>
            <pc:docMk/>
            <pc:sldMk cId="2733220541" sldId="280"/>
            <ac:spMk id="2" creationId="{1DC7B0D8-22A9-0F44-8544-E698441EC3B4}"/>
          </ac:spMkLst>
        </pc:spChg>
        <pc:spChg chg="mod">
          <ac:chgData name="Mathieu Désautels" userId="88710e40-faa6-4a88-83e6-b66898115e88" providerId="ADAL" clId="{027F8834-A77B-7147-94F9-A224C0B24F06}" dt="2022-11-28T18:38:55.862" v="2623" actId="21"/>
          <ac:spMkLst>
            <pc:docMk/>
            <pc:sldMk cId="2733220541" sldId="280"/>
            <ac:spMk id="3" creationId="{9ABD4AB3-A740-F548-B5F4-C6D39530D4AA}"/>
          </ac:spMkLst>
        </pc:spChg>
        <pc:graphicFrameChg chg="add mod modGraphic">
          <ac:chgData name="Mathieu Désautels" userId="88710e40-faa6-4a88-83e6-b66898115e88" providerId="ADAL" clId="{027F8834-A77B-7147-94F9-A224C0B24F06}" dt="2022-11-28T18:46:36.274" v="2767" actId="113"/>
          <ac:graphicFrameMkLst>
            <pc:docMk/>
            <pc:sldMk cId="2733220541" sldId="280"/>
            <ac:graphicFrameMk id="4" creationId="{96E2A1F0-FDB3-904E-AE1A-431DAE582F6E}"/>
          </ac:graphicFrameMkLst>
        </pc:graphicFrameChg>
        <pc:picChg chg="add del mod">
          <ac:chgData name="Mathieu Désautels" userId="88710e40-faa6-4a88-83e6-b66898115e88" providerId="ADAL" clId="{027F8834-A77B-7147-94F9-A224C0B24F06}" dt="2022-11-28T17:53:45.022" v="2109" actId="478"/>
          <ac:picMkLst>
            <pc:docMk/>
            <pc:sldMk cId="2733220541" sldId="280"/>
            <ac:picMk id="5" creationId="{6564F50E-9065-284C-81C9-2F86DC9A0905}"/>
          </ac:picMkLst>
        </pc:picChg>
        <pc:picChg chg="mod">
          <ac:chgData name="Mathieu Désautels" userId="88710e40-faa6-4a88-83e6-b66898115e88" providerId="ADAL" clId="{027F8834-A77B-7147-94F9-A224C0B24F06}" dt="2022-11-28T17:55:05.121" v="2129" actId="14826"/>
          <ac:picMkLst>
            <pc:docMk/>
            <pc:sldMk cId="2733220541" sldId="280"/>
            <ac:picMk id="6" creationId="{40821ED6-4BE9-0245-9D96-9CD069A37209}"/>
          </ac:picMkLst>
        </pc:picChg>
      </pc:sldChg>
      <pc:sldChg chg="modSp add del mod ord modShow">
        <pc:chgData name="Mathieu Désautels" userId="88710e40-faa6-4a88-83e6-b66898115e88" providerId="ADAL" clId="{027F8834-A77B-7147-94F9-A224C0B24F06}" dt="2022-11-29T00:26:10.503" v="4399" actId="2696"/>
        <pc:sldMkLst>
          <pc:docMk/>
          <pc:sldMk cId="937903932" sldId="281"/>
        </pc:sldMkLst>
        <pc:spChg chg="mod">
          <ac:chgData name="Mathieu Désautels" userId="88710e40-faa6-4a88-83e6-b66898115e88" providerId="ADAL" clId="{027F8834-A77B-7147-94F9-A224C0B24F06}" dt="2022-11-28T18:28:04.974" v="2582" actId="20577"/>
          <ac:spMkLst>
            <pc:docMk/>
            <pc:sldMk cId="937903932" sldId="281"/>
            <ac:spMk id="2" creationId="{1DC7B0D8-22A9-0F44-8544-E698441EC3B4}"/>
          </ac:spMkLst>
        </pc:spChg>
        <pc:spChg chg="mod">
          <ac:chgData name="Mathieu Désautels" userId="88710e40-faa6-4a88-83e6-b66898115e88" providerId="ADAL" clId="{027F8834-A77B-7147-94F9-A224C0B24F06}" dt="2022-11-28T18:26:52.337" v="2581" actId="20577"/>
          <ac:spMkLst>
            <pc:docMk/>
            <pc:sldMk cId="937903932" sldId="281"/>
            <ac:spMk id="3" creationId="{9ABD4AB3-A740-F548-B5F4-C6D39530D4AA}"/>
          </ac:spMkLst>
        </pc:spChg>
        <pc:graphicFrameChg chg="mod">
          <ac:chgData name="Mathieu Désautels" userId="88710e40-faa6-4a88-83e6-b66898115e88" providerId="ADAL" clId="{027F8834-A77B-7147-94F9-A224C0B24F06}" dt="2022-11-28T18:26:20.970" v="2566" actId="20577"/>
          <ac:graphicFrameMkLst>
            <pc:docMk/>
            <pc:sldMk cId="937903932" sldId="281"/>
            <ac:graphicFrameMk id="4" creationId="{FA3E2102-2C3E-0948-9BE5-F91457160FB5}"/>
          </ac:graphicFrameMkLst>
        </pc:graphicFrameChg>
        <pc:picChg chg="mod">
          <ac:chgData name="Mathieu Désautels" userId="88710e40-faa6-4a88-83e6-b66898115e88" providerId="ADAL" clId="{027F8834-A77B-7147-94F9-A224C0B24F06}" dt="2022-11-28T18:26:08.354" v="2562" actId="14826"/>
          <ac:picMkLst>
            <pc:docMk/>
            <pc:sldMk cId="937903932" sldId="281"/>
            <ac:picMk id="6" creationId="{40821ED6-4BE9-0245-9D96-9CD069A37209}"/>
          </ac:picMkLst>
        </pc:picChg>
      </pc:sldChg>
      <pc:sldChg chg="modSp add del mod ord modShow">
        <pc:chgData name="Mathieu Désautels" userId="88710e40-faa6-4a88-83e6-b66898115e88" providerId="ADAL" clId="{027F8834-A77B-7147-94F9-A224C0B24F06}" dt="2022-11-29T00:26:10.503" v="4399" actId="2696"/>
        <pc:sldMkLst>
          <pc:docMk/>
          <pc:sldMk cId="943344504" sldId="282"/>
        </pc:sldMkLst>
        <pc:spChg chg="mod">
          <ac:chgData name="Mathieu Désautels" userId="88710e40-faa6-4a88-83e6-b66898115e88" providerId="ADAL" clId="{027F8834-A77B-7147-94F9-A224C0B24F06}" dt="2022-11-28T18:28:48.434" v="2590" actId="20577"/>
          <ac:spMkLst>
            <pc:docMk/>
            <pc:sldMk cId="943344504" sldId="282"/>
            <ac:spMk id="2" creationId="{1DC7B0D8-22A9-0F44-8544-E698441EC3B4}"/>
          </ac:spMkLst>
        </pc:spChg>
        <pc:spChg chg="mod">
          <ac:chgData name="Mathieu Désautels" userId="88710e40-faa6-4a88-83e6-b66898115e88" providerId="ADAL" clId="{027F8834-A77B-7147-94F9-A224C0B24F06}" dt="2022-11-28T18:29:31.366" v="2608" actId="20577"/>
          <ac:spMkLst>
            <pc:docMk/>
            <pc:sldMk cId="943344504" sldId="282"/>
            <ac:spMk id="3" creationId="{9ABD4AB3-A740-F548-B5F4-C6D39530D4AA}"/>
          </ac:spMkLst>
        </pc:spChg>
        <pc:graphicFrameChg chg="mod">
          <ac:chgData name="Mathieu Désautels" userId="88710e40-faa6-4a88-83e6-b66898115e88" providerId="ADAL" clId="{027F8834-A77B-7147-94F9-A224C0B24F06}" dt="2022-11-28T18:29:18.860" v="2600" actId="20577"/>
          <ac:graphicFrameMkLst>
            <pc:docMk/>
            <pc:sldMk cId="943344504" sldId="282"/>
            <ac:graphicFrameMk id="5" creationId="{2DBBB3A8-875B-4742-BFFB-5244A6F96925}"/>
          </ac:graphicFrameMkLst>
        </pc:graphicFrameChg>
      </pc:sldChg>
      <pc:sldChg chg="modSp new mod">
        <pc:chgData name="Mathieu Désautels" userId="88710e40-faa6-4a88-83e6-b66898115e88" providerId="ADAL" clId="{027F8834-A77B-7147-94F9-A224C0B24F06}" dt="2022-11-28T19:33:24.379" v="3508" actId="20577"/>
        <pc:sldMkLst>
          <pc:docMk/>
          <pc:sldMk cId="532702363" sldId="283"/>
        </pc:sldMkLst>
        <pc:spChg chg="mod">
          <ac:chgData name="Mathieu Désautels" userId="88710e40-faa6-4a88-83e6-b66898115e88" providerId="ADAL" clId="{027F8834-A77B-7147-94F9-A224C0B24F06}" dt="2022-11-28T18:40:11.236" v="2646" actId="20577"/>
          <ac:spMkLst>
            <pc:docMk/>
            <pc:sldMk cId="532702363" sldId="283"/>
            <ac:spMk id="2" creationId="{3081F68B-3AED-D04C-B9F7-74A3478CB0DA}"/>
          </ac:spMkLst>
        </pc:spChg>
        <pc:spChg chg="mod">
          <ac:chgData name="Mathieu Désautels" userId="88710e40-faa6-4a88-83e6-b66898115e88" providerId="ADAL" clId="{027F8834-A77B-7147-94F9-A224C0B24F06}" dt="2022-11-28T19:33:24.379" v="3508" actId="20577"/>
          <ac:spMkLst>
            <pc:docMk/>
            <pc:sldMk cId="532702363" sldId="283"/>
            <ac:spMk id="3" creationId="{EAD4A5E7-928D-9C4C-B39E-1B05887C4D47}"/>
          </ac:spMkLst>
        </pc:spChg>
      </pc:sldChg>
      <pc:sldChg chg="addSp delSp modSp add mod">
        <pc:chgData name="Mathieu Désautels" userId="88710e40-faa6-4a88-83e6-b66898115e88" providerId="ADAL" clId="{027F8834-A77B-7147-94F9-A224C0B24F06}" dt="2022-11-28T22:16:24.336" v="3826" actId="20577"/>
        <pc:sldMkLst>
          <pc:docMk/>
          <pc:sldMk cId="293499922" sldId="284"/>
        </pc:sldMkLst>
        <pc:spChg chg="mod">
          <ac:chgData name="Mathieu Désautels" userId="88710e40-faa6-4a88-83e6-b66898115e88" providerId="ADAL" clId="{027F8834-A77B-7147-94F9-A224C0B24F06}" dt="2022-11-28T18:51:39.388" v="2809" actId="20577"/>
          <ac:spMkLst>
            <pc:docMk/>
            <pc:sldMk cId="293499922" sldId="284"/>
            <ac:spMk id="2" creationId="{1DC7B0D8-22A9-0F44-8544-E698441EC3B4}"/>
          </ac:spMkLst>
        </pc:spChg>
        <pc:spChg chg="mod">
          <ac:chgData name="Mathieu Désautels" userId="88710e40-faa6-4a88-83e6-b66898115e88" providerId="ADAL" clId="{027F8834-A77B-7147-94F9-A224C0B24F06}" dt="2022-11-28T22:16:24.336" v="3826" actId="20577"/>
          <ac:spMkLst>
            <pc:docMk/>
            <pc:sldMk cId="293499922" sldId="284"/>
            <ac:spMk id="3" creationId="{9ABD4AB3-A740-F548-B5F4-C6D39530D4AA}"/>
          </ac:spMkLst>
        </pc:spChg>
        <pc:graphicFrameChg chg="add del">
          <ac:chgData name="Mathieu Désautels" userId="88710e40-faa6-4a88-83e6-b66898115e88" providerId="ADAL" clId="{027F8834-A77B-7147-94F9-A224C0B24F06}" dt="2022-11-28T18:52:01.101" v="2817" actId="478"/>
          <ac:graphicFrameMkLst>
            <pc:docMk/>
            <pc:sldMk cId="293499922" sldId="284"/>
            <ac:graphicFrameMk id="4" creationId="{E9CE1204-1468-D348-9E21-35CF4089025E}"/>
          </ac:graphicFrameMkLst>
        </pc:graphicFrameChg>
        <pc:graphicFrameChg chg="add del">
          <ac:chgData name="Mathieu Désautels" userId="88710e40-faa6-4a88-83e6-b66898115e88" providerId="ADAL" clId="{027F8834-A77B-7147-94F9-A224C0B24F06}" dt="2022-11-28T18:52:02.152" v="2818" actId="478"/>
          <ac:graphicFrameMkLst>
            <pc:docMk/>
            <pc:sldMk cId="293499922" sldId="284"/>
            <ac:graphicFrameMk id="5" creationId="{1DA47E86-1941-D14F-B6F1-AEB9C6DF8960}"/>
          </ac:graphicFrameMkLst>
        </pc:graphicFrameChg>
        <pc:graphicFrameChg chg="mod modGraphic">
          <ac:chgData name="Mathieu Désautels" userId="88710e40-faa6-4a88-83e6-b66898115e88" providerId="ADAL" clId="{027F8834-A77B-7147-94F9-A224C0B24F06}" dt="2022-11-28T19:11:56.413" v="3096" actId="207"/>
          <ac:graphicFrameMkLst>
            <pc:docMk/>
            <pc:sldMk cId="293499922" sldId="284"/>
            <ac:graphicFrameMk id="7" creationId="{6772C18B-149E-CA4D-B149-231E9B762B33}"/>
          </ac:graphicFrameMkLst>
        </pc:graphicFrameChg>
        <pc:picChg chg="del">
          <ac:chgData name="Mathieu Désautels" userId="88710e40-faa6-4a88-83e6-b66898115e88" providerId="ADAL" clId="{027F8834-A77B-7147-94F9-A224C0B24F06}" dt="2022-11-28T19:05:53.705" v="3024" actId="478"/>
          <ac:picMkLst>
            <pc:docMk/>
            <pc:sldMk cId="293499922" sldId="284"/>
            <ac:picMk id="6" creationId="{40821ED6-4BE9-0245-9D96-9CD069A37209}"/>
          </ac:picMkLst>
        </pc:picChg>
        <pc:picChg chg="add mod">
          <ac:chgData name="Mathieu Désautels" userId="88710e40-faa6-4a88-83e6-b66898115e88" providerId="ADAL" clId="{027F8834-A77B-7147-94F9-A224C0B24F06}" dt="2022-11-28T19:09:02.869" v="3027" actId="1076"/>
          <ac:picMkLst>
            <pc:docMk/>
            <pc:sldMk cId="293499922" sldId="284"/>
            <ac:picMk id="9" creationId="{389A9B15-3BFD-2745-80CC-E4689AC26C78}"/>
          </ac:picMkLst>
        </pc:picChg>
      </pc:sldChg>
      <pc:sldChg chg="addSp delSp modSp add mod">
        <pc:chgData name="Mathieu Désautels" userId="88710e40-faa6-4a88-83e6-b66898115e88" providerId="ADAL" clId="{027F8834-A77B-7147-94F9-A224C0B24F06}" dt="2022-11-28T22:21:09.838" v="4025" actId="20577"/>
        <pc:sldMkLst>
          <pc:docMk/>
          <pc:sldMk cId="3217062230" sldId="285"/>
        </pc:sldMkLst>
        <pc:spChg chg="mod">
          <ac:chgData name="Mathieu Désautels" userId="88710e40-faa6-4a88-83e6-b66898115e88" providerId="ADAL" clId="{027F8834-A77B-7147-94F9-A224C0B24F06}" dt="2022-11-28T22:21:09.838" v="4025" actId="20577"/>
          <ac:spMkLst>
            <pc:docMk/>
            <pc:sldMk cId="3217062230" sldId="285"/>
            <ac:spMk id="3" creationId="{9ABD4AB3-A740-F548-B5F4-C6D39530D4AA}"/>
          </ac:spMkLst>
        </pc:spChg>
        <pc:graphicFrameChg chg="add mod modGraphic">
          <ac:chgData name="Mathieu Désautels" userId="88710e40-faa6-4a88-83e6-b66898115e88" providerId="ADAL" clId="{027F8834-A77B-7147-94F9-A224C0B24F06}" dt="2022-11-28T19:22:54.034" v="3370" actId="1076"/>
          <ac:graphicFrameMkLst>
            <pc:docMk/>
            <pc:sldMk cId="3217062230" sldId="285"/>
            <ac:graphicFrameMk id="4" creationId="{D5087E2A-FE89-1D48-8347-B9AEE0EB6B06}"/>
          </ac:graphicFrameMkLst>
        </pc:graphicFrameChg>
        <pc:graphicFrameChg chg="add mod modGraphic">
          <ac:chgData name="Mathieu Désautels" userId="88710e40-faa6-4a88-83e6-b66898115e88" providerId="ADAL" clId="{027F8834-A77B-7147-94F9-A224C0B24F06}" dt="2022-11-28T22:20:26.712" v="3996" actId="1076"/>
          <ac:graphicFrameMkLst>
            <pc:docMk/>
            <pc:sldMk cId="3217062230" sldId="285"/>
            <ac:graphicFrameMk id="6" creationId="{6FED082E-F773-0E46-A905-62086FE9997A}"/>
          </ac:graphicFrameMkLst>
        </pc:graphicFrameChg>
        <pc:graphicFrameChg chg="del">
          <ac:chgData name="Mathieu Désautels" userId="88710e40-faa6-4a88-83e6-b66898115e88" providerId="ADAL" clId="{027F8834-A77B-7147-94F9-A224C0B24F06}" dt="2022-11-28T19:12:11.060" v="3098" actId="478"/>
          <ac:graphicFrameMkLst>
            <pc:docMk/>
            <pc:sldMk cId="3217062230" sldId="285"/>
            <ac:graphicFrameMk id="7" creationId="{6772C18B-149E-CA4D-B149-231E9B762B33}"/>
          </ac:graphicFrameMkLst>
        </pc:graphicFrameChg>
      </pc:sldChg>
      <pc:sldChg chg="addSp delSp modSp new mod ord setBg">
        <pc:chgData name="Mathieu Désautels" userId="88710e40-faa6-4a88-83e6-b66898115e88" providerId="ADAL" clId="{027F8834-A77B-7147-94F9-A224C0B24F06}" dt="2022-11-28T23:07:42.276" v="4133" actId="26606"/>
        <pc:sldMkLst>
          <pc:docMk/>
          <pc:sldMk cId="3440988309" sldId="286"/>
        </pc:sldMkLst>
        <pc:spChg chg="mod">
          <ac:chgData name="Mathieu Désautels" userId="88710e40-faa6-4a88-83e6-b66898115e88" providerId="ADAL" clId="{027F8834-A77B-7147-94F9-A224C0B24F06}" dt="2022-11-28T23:07:42.276" v="4133" actId="26606"/>
          <ac:spMkLst>
            <pc:docMk/>
            <pc:sldMk cId="3440988309" sldId="286"/>
            <ac:spMk id="2" creationId="{2626255F-6646-CE43-9E14-8EEA290CDAC1}"/>
          </ac:spMkLst>
        </pc:spChg>
        <pc:spChg chg="del">
          <ac:chgData name="Mathieu Désautels" userId="88710e40-faa6-4a88-83e6-b66898115e88" providerId="ADAL" clId="{027F8834-A77B-7147-94F9-A224C0B24F06}" dt="2022-11-28T19:39:10.688" v="3572" actId="931"/>
          <ac:spMkLst>
            <pc:docMk/>
            <pc:sldMk cId="3440988309" sldId="286"/>
            <ac:spMk id="3" creationId="{40DA9870-0E02-7744-A725-7C725C544393}"/>
          </ac:spMkLst>
        </pc:spChg>
        <pc:spChg chg="del">
          <ac:chgData name="Mathieu Désautels" userId="88710e40-faa6-4a88-83e6-b66898115e88" providerId="ADAL" clId="{027F8834-A77B-7147-94F9-A224C0B24F06}" dt="2022-11-28T23:07:20.916" v="4128" actId="931"/>
          <ac:spMkLst>
            <pc:docMk/>
            <pc:sldMk cId="3440988309" sldId="286"/>
            <ac:spMk id="4" creationId="{4535036F-7DBF-2641-8198-960691D7640E}"/>
          </ac:spMkLst>
        </pc:spChg>
        <pc:spChg chg="add del">
          <ac:chgData name="Mathieu Désautels" userId="88710e40-faa6-4a88-83e6-b66898115e88" providerId="ADAL" clId="{027F8834-A77B-7147-94F9-A224C0B24F06}" dt="2022-11-28T23:07:38.660" v="4130" actId="26606"/>
          <ac:spMkLst>
            <pc:docMk/>
            <pc:sldMk cId="3440988309" sldId="286"/>
            <ac:spMk id="12" creationId="{BC41A918-C69D-3243-611F-A568596D38B6}"/>
          </ac:spMkLst>
        </pc:spChg>
        <pc:spChg chg="add del">
          <ac:chgData name="Mathieu Désautels" userId="88710e40-faa6-4a88-83e6-b66898115e88" providerId="ADAL" clId="{027F8834-A77B-7147-94F9-A224C0B24F06}" dt="2022-11-28T23:07:38.660" v="4130" actId="26606"/>
          <ac:spMkLst>
            <pc:docMk/>
            <pc:sldMk cId="3440988309" sldId="286"/>
            <ac:spMk id="15" creationId="{ADE57300-C7FF-4578-99A0-42B0295B123C}"/>
          </ac:spMkLst>
        </pc:spChg>
        <pc:spChg chg="add del">
          <ac:chgData name="Mathieu Désautels" userId="88710e40-faa6-4a88-83e6-b66898115e88" providerId="ADAL" clId="{027F8834-A77B-7147-94F9-A224C0B24F06}" dt="2022-11-28T23:07:38.660" v="4130" actId="26606"/>
          <ac:spMkLst>
            <pc:docMk/>
            <pc:sldMk cId="3440988309" sldId="286"/>
            <ac:spMk id="17" creationId="{9EE42DCE-4A4F-44C4-84E5-261B3BEEF1DA}"/>
          </ac:spMkLst>
        </pc:spChg>
        <pc:spChg chg="add del">
          <ac:chgData name="Mathieu Désautels" userId="88710e40-faa6-4a88-83e6-b66898115e88" providerId="ADAL" clId="{027F8834-A77B-7147-94F9-A224C0B24F06}" dt="2022-11-28T23:07:38.660" v="4130" actId="26606"/>
          <ac:spMkLst>
            <pc:docMk/>
            <pc:sldMk cId="3440988309" sldId="286"/>
            <ac:spMk id="19" creationId="{F1EDBAD4-CA8E-4A37-A91C-CF0FBC51CD32}"/>
          </ac:spMkLst>
        </pc:spChg>
        <pc:spChg chg="add del">
          <ac:chgData name="Mathieu Désautels" userId="88710e40-faa6-4a88-83e6-b66898115e88" providerId="ADAL" clId="{027F8834-A77B-7147-94F9-A224C0B24F06}" dt="2022-11-28T23:07:38.660" v="4130" actId="26606"/>
          <ac:spMkLst>
            <pc:docMk/>
            <pc:sldMk cId="3440988309" sldId="286"/>
            <ac:spMk id="21" creationId="{8D51E6F0-34A2-4D53-A48E-8467ACD9E5D3}"/>
          </ac:spMkLst>
        </pc:spChg>
        <pc:spChg chg="add del">
          <ac:chgData name="Mathieu Désautels" userId="88710e40-faa6-4a88-83e6-b66898115e88" providerId="ADAL" clId="{027F8834-A77B-7147-94F9-A224C0B24F06}" dt="2022-11-28T23:07:38.660" v="4130" actId="26606"/>
          <ac:spMkLst>
            <pc:docMk/>
            <pc:sldMk cId="3440988309" sldId="286"/>
            <ac:spMk id="23" creationId="{59D44746-CAE2-4F27-9883-4ED34F0550C8}"/>
          </ac:spMkLst>
        </pc:spChg>
        <pc:spChg chg="add del">
          <ac:chgData name="Mathieu Désautels" userId="88710e40-faa6-4a88-83e6-b66898115e88" providerId="ADAL" clId="{027F8834-A77B-7147-94F9-A224C0B24F06}" dt="2022-11-28T23:07:42.264" v="4132" actId="26606"/>
          <ac:spMkLst>
            <pc:docMk/>
            <pc:sldMk cId="3440988309" sldId="286"/>
            <ac:spMk id="25" creationId="{ADE57300-C7FF-4578-99A0-42B0295B123C}"/>
          </ac:spMkLst>
        </pc:spChg>
        <pc:spChg chg="add del">
          <ac:chgData name="Mathieu Désautels" userId="88710e40-faa6-4a88-83e6-b66898115e88" providerId="ADAL" clId="{027F8834-A77B-7147-94F9-A224C0B24F06}" dt="2022-11-28T23:07:42.264" v="4132" actId="26606"/>
          <ac:spMkLst>
            <pc:docMk/>
            <pc:sldMk cId="3440988309" sldId="286"/>
            <ac:spMk id="26" creationId="{A082E5AA-6E5F-4FCC-8C41-11E32F833BFC}"/>
          </ac:spMkLst>
        </pc:spChg>
        <pc:spChg chg="add del">
          <ac:chgData name="Mathieu Désautels" userId="88710e40-faa6-4a88-83e6-b66898115e88" providerId="ADAL" clId="{027F8834-A77B-7147-94F9-A224C0B24F06}" dt="2022-11-28T23:07:42.264" v="4132" actId="26606"/>
          <ac:spMkLst>
            <pc:docMk/>
            <pc:sldMk cId="3440988309" sldId="286"/>
            <ac:spMk id="27" creationId="{EDC872B6-524A-4445-9AD6-FA0326B5D6EA}"/>
          </ac:spMkLst>
        </pc:spChg>
        <pc:spChg chg="add del">
          <ac:chgData name="Mathieu Désautels" userId="88710e40-faa6-4a88-83e6-b66898115e88" providerId="ADAL" clId="{027F8834-A77B-7147-94F9-A224C0B24F06}" dt="2022-11-28T23:07:42.264" v="4132" actId="26606"/>
          <ac:spMkLst>
            <pc:docMk/>
            <pc:sldMk cId="3440988309" sldId="286"/>
            <ac:spMk id="28" creationId="{92BE0106-0C20-465B-A1BE-0BAC2737B1AD}"/>
          </ac:spMkLst>
        </pc:spChg>
        <pc:spChg chg="add del">
          <ac:chgData name="Mathieu Désautels" userId="88710e40-faa6-4a88-83e6-b66898115e88" providerId="ADAL" clId="{027F8834-A77B-7147-94F9-A224C0B24F06}" dt="2022-11-28T23:07:42.264" v="4132" actId="26606"/>
          <ac:spMkLst>
            <pc:docMk/>
            <pc:sldMk cId="3440988309" sldId="286"/>
            <ac:spMk id="29" creationId="{4A3D569D-D3A6-49CA-A483-291E95DACA14}"/>
          </ac:spMkLst>
        </pc:spChg>
        <pc:spChg chg="add del">
          <ac:chgData name="Mathieu Désautels" userId="88710e40-faa6-4a88-83e6-b66898115e88" providerId="ADAL" clId="{027F8834-A77B-7147-94F9-A224C0B24F06}" dt="2022-11-28T23:07:42.264" v="4132" actId="26606"/>
          <ac:spMkLst>
            <pc:docMk/>
            <pc:sldMk cId="3440988309" sldId="286"/>
            <ac:spMk id="30" creationId="{2502C4E2-20A0-60BC-3A28-30A56B07F842}"/>
          </ac:spMkLst>
        </pc:spChg>
        <pc:spChg chg="add">
          <ac:chgData name="Mathieu Désautels" userId="88710e40-faa6-4a88-83e6-b66898115e88" providerId="ADAL" clId="{027F8834-A77B-7147-94F9-A224C0B24F06}" dt="2022-11-28T23:07:42.276" v="4133" actId="26606"/>
          <ac:spMkLst>
            <pc:docMk/>
            <pc:sldMk cId="3440988309" sldId="286"/>
            <ac:spMk id="32" creationId="{ADE57300-C7FF-4578-99A0-42B0295B123C}"/>
          </ac:spMkLst>
        </pc:spChg>
        <pc:spChg chg="add">
          <ac:chgData name="Mathieu Désautels" userId="88710e40-faa6-4a88-83e6-b66898115e88" providerId="ADAL" clId="{027F8834-A77B-7147-94F9-A224C0B24F06}" dt="2022-11-28T23:07:42.276" v="4133" actId="26606"/>
          <ac:spMkLst>
            <pc:docMk/>
            <pc:sldMk cId="3440988309" sldId="286"/>
            <ac:spMk id="33" creationId="{BF447FC5-81F5-498F-B253-3D2BBDD2E64A}"/>
          </ac:spMkLst>
        </pc:spChg>
        <pc:spChg chg="add">
          <ac:chgData name="Mathieu Désautels" userId="88710e40-faa6-4a88-83e6-b66898115e88" providerId="ADAL" clId="{027F8834-A77B-7147-94F9-A224C0B24F06}" dt="2022-11-28T23:07:42.276" v="4133" actId="26606"/>
          <ac:spMkLst>
            <pc:docMk/>
            <pc:sldMk cId="3440988309" sldId="286"/>
            <ac:spMk id="34" creationId="{C0390D7A-B375-4BE2-82A9-33DED1CEBF1F}"/>
          </ac:spMkLst>
        </pc:spChg>
        <pc:spChg chg="add">
          <ac:chgData name="Mathieu Désautels" userId="88710e40-faa6-4a88-83e6-b66898115e88" providerId="ADAL" clId="{027F8834-A77B-7147-94F9-A224C0B24F06}" dt="2022-11-28T23:07:42.276" v="4133" actId="26606"/>
          <ac:spMkLst>
            <pc:docMk/>
            <pc:sldMk cId="3440988309" sldId="286"/>
            <ac:spMk id="35" creationId="{887F59F2-5FBC-40CD-AD35-376AECE49EA6}"/>
          </ac:spMkLst>
        </pc:spChg>
        <pc:spChg chg="add">
          <ac:chgData name="Mathieu Désautels" userId="88710e40-faa6-4a88-83e6-b66898115e88" providerId="ADAL" clId="{027F8834-A77B-7147-94F9-A224C0B24F06}" dt="2022-11-28T23:07:42.276" v="4133" actId="26606"/>
          <ac:spMkLst>
            <pc:docMk/>
            <pc:sldMk cId="3440988309" sldId="286"/>
            <ac:spMk id="36" creationId="{A133035C-46AF-4B6B-A264-C0D48C50BA93}"/>
          </ac:spMkLst>
        </pc:spChg>
        <pc:spChg chg="add">
          <ac:chgData name="Mathieu Désautels" userId="88710e40-faa6-4a88-83e6-b66898115e88" providerId="ADAL" clId="{027F8834-A77B-7147-94F9-A224C0B24F06}" dt="2022-11-28T23:07:42.276" v="4133" actId="26606"/>
          <ac:spMkLst>
            <pc:docMk/>
            <pc:sldMk cId="3440988309" sldId="286"/>
            <ac:spMk id="37" creationId="{F16B25B4-299C-7863-04AD-8B6F7F1D069C}"/>
          </ac:spMkLst>
        </pc:spChg>
        <pc:picChg chg="add mod modCrop">
          <ac:chgData name="Mathieu Désautels" userId="88710e40-faa6-4a88-83e6-b66898115e88" providerId="ADAL" clId="{027F8834-A77B-7147-94F9-A224C0B24F06}" dt="2022-11-28T23:07:42.276" v="4133" actId="26606"/>
          <ac:picMkLst>
            <pc:docMk/>
            <pc:sldMk cId="3440988309" sldId="286"/>
            <ac:picMk id="6" creationId="{E227E959-4944-D04A-A8E9-583B63A176F9}"/>
          </ac:picMkLst>
        </pc:picChg>
        <pc:picChg chg="add mod">
          <ac:chgData name="Mathieu Désautels" userId="88710e40-faa6-4a88-83e6-b66898115e88" providerId="ADAL" clId="{027F8834-A77B-7147-94F9-A224C0B24F06}" dt="2022-11-28T23:07:42.276" v="4133" actId="26606"/>
          <ac:picMkLst>
            <pc:docMk/>
            <pc:sldMk cId="3440988309" sldId="286"/>
            <ac:picMk id="8" creationId="{F5072740-A44F-F24F-AED1-9063ABB16674}"/>
          </ac:picMkLst>
        </pc:picChg>
      </pc:sldChg>
      <pc:sldChg chg="modSp new del mod">
        <pc:chgData name="Mathieu Désautels" userId="88710e40-faa6-4a88-83e6-b66898115e88" providerId="ADAL" clId="{027F8834-A77B-7147-94F9-A224C0B24F06}" dt="2022-11-29T00:27:02.367" v="4400" actId="2696"/>
        <pc:sldMkLst>
          <pc:docMk/>
          <pc:sldMk cId="2204488478" sldId="287"/>
        </pc:sldMkLst>
        <pc:spChg chg="mod">
          <ac:chgData name="Mathieu Désautels" userId="88710e40-faa6-4a88-83e6-b66898115e88" providerId="ADAL" clId="{027F8834-A77B-7147-94F9-A224C0B24F06}" dt="2022-11-28T19:34:15.185" v="3571" actId="20577"/>
          <ac:spMkLst>
            <pc:docMk/>
            <pc:sldMk cId="2204488478" sldId="287"/>
            <ac:spMk id="2" creationId="{2AB64579-0768-7848-8A62-5BF6E09D2AE3}"/>
          </ac:spMkLst>
        </pc:spChg>
      </pc:sldChg>
      <pc:sldChg chg="modSp add del mod ord">
        <pc:chgData name="Mathieu Désautels" userId="88710e40-faa6-4a88-83e6-b66898115e88" providerId="ADAL" clId="{027F8834-A77B-7147-94F9-A224C0B24F06}" dt="2022-11-29T01:18:55.321" v="4413" actId="2696"/>
        <pc:sldMkLst>
          <pc:docMk/>
          <pc:sldMk cId="2522777667" sldId="288"/>
        </pc:sldMkLst>
        <pc:spChg chg="mod">
          <ac:chgData name="Mathieu Désautels" userId="88710e40-faa6-4a88-83e6-b66898115e88" providerId="ADAL" clId="{027F8834-A77B-7147-94F9-A224C0B24F06}" dt="2022-11-28T19:40:25.651" v="3611" actId="20577"/>
          <ac:spMkLst>
            <pc:docMk/>
            <pc:sldMk cId="2522777667" sldId="288"/>
            <ac:spMk id="2" creationId="{2626255F-6646-CE43-9E14-8EEA290CDAC1}"/>
          </ac:spMkLst>
        </pc:spChg>
        <pc:picChg chg="mod modCrop">
          <ac:chgData name="Mathieu Désautels" userId="88710e40-faa6-4a88-83e6-b66898115e88" providerId="ADAL" clId="{027F8834-A77B-7147-94F9-A224C0B24F06}" dt="2022-11-28T19:47:23.665" v="3651" actId="1076"/>
          <ac:picMkLst>
            <pc:docMk/>
            <pc:sldMk cId="2522777667" sldId="288"/>
            <ac:picMk id="6" creationId="{E227E959-4944-D04A-A8E9-583B63A176F9}"/>
          </ac:picMkLst>
        </pc:picChg>
      </pc:sldChg>
      <pc:sldChg chg="modSp add del mod ord">
        <pc:chgData name="Mathieu Désautels" userId="88710e40-faa6-4a88-83e6-b66898115e88" providerId="ADAL" clId="{027F8834-A77B-7147-94F9-A224C0B24F06}" dt="2022-11-29T01:18:55.321" v="4413" actId="2696"/>
        <pc:sldMkLst>
          <pc:docMk/>
          <pc:sldMk cId="3037747028" sldId="289"/>
        </pc:sldMkLst>
        <pc:spChg chg="mod">
          <ac:chgData name="Mathieu Désautels" userId="88710e40-faa6-4a88-83e6-b66898115e88" providerId="ADAL" clId="{027F8834-A77B-7147-94F9-A224C0B24F06}" dt="2022-11-28T19:40:22.219" v="3610" actId="20577"/>
          <ac:spMkLst>
            <pc:docMk/>
            <pc:sldMk cId="3037747028" sldId="289"/>
            <ac:spMk id="2" creationId="{2626255F-6646-CE43-9E14-8EEA290CDAC1}"/>
          </ac:spMkLst>
        </pc:spChg>
        <pc:picChg chg="mod modCrop">
          <ac:chgData name="Mathieu Désautels" userId="88710e40-faa6-4a88-83e6-b66898115e88" providerId="ADAL" clId="{027F8834-A77B-7147-94F9-A224C0B24F06}" dt="2022-11-28T19:47:11.515" v="3648" actId="1076"/>
          <ac:picMkLst>
            <pc:docMk/>
            <pc:sldMk cId="3037747028" sldId="289"/>
            <ac:picMk id="6" creationId="{E227E959-4944-D04A-A8E9-583B63A176F9}"/>
          </ac:picMkLst>
        </pc:picChg>
      </pc:sldChg>
      <pc:sldChg chg="modSp add mod ord">
        <pc:chgData name="Mathieu Désautels" userId="88710e40-faa6-4a88-83e6-b66898115e88" providerId="ADAL" clId="{027F8834-A77B-7147-94F9-A224C0B24F06}" dt="2022-11-29T01:19:15.995" v="4423" actId="207"/>
        <pc:sldMkLst>
          <pc:docMk/>
          <pc:sldMk cId="2466657821" sldId="290"/>
        </pc:sldMkLst>
        <pc:spChg chg="mod">
          <ac:chgData name="Mathieu Désautels" userId="88710e40-faa6-4a88-83e6-b66898115e88" providerId="ADAL" clId="{027F8834-A77B-7147-94F9-A224C0B24F06}" dt="2022-11-29T01:19:15.995" v="4423" actId="207"/>
          <ac:spMkLst>
            <pc:docMk/>
            <pc:sldMk cId="2466657821" sldId="290"/>
            <ac:spMk id="2" creationId="{2626255F-6646-CE43-9E14-8EEA290CDAC1}"/>
          </ac:spMkLst>
        </pc:spChg>
        <pc:picChg chg="mod modCrop">
          <ac:chgData name="Mathieu Désautels" userId="88710e40-faa6-4a88-83e6-b66898115e88" providerId="ADAL" clId="{027F8834-A77B-7147-94F9-A224C0B24F06}" dt="2022-11-28T19:46:50.733" v="3644" actId="1076"/>
          <ac:picMkLst>
            <pc:docMk/>
            <pc:sldMk cId="2466657821" sldId="290"/>
            <ac:picMk id="6" creationId="{E227E959-4944-D04A-A8E9-583B63A176F9}"/>
          </ac:picMkLst>
        </pc:picChg>
      </pc:sldChg>
      <pc:sldChg chg="modSp add mod ord replId">
        <pc:chgData name="Mathieu Désautels" userId="88710e40-faa6-4a88-83e6-b66898115e88" providerId="ADAL" clId="{027F8834-A77B-7147-94F9-A224C0B24F06}" dt="2022-11-29T01:34:07.186" v="4440"/>
        <pc:sldMkLst>
          <pc:docMk/>
          <pc:sldMk cId="1984469553" sldId="291"/>
        </pc:sldMkLst>
        <pc:spChg chg="mod">
          <ac:chgData name="Mathieu Désautels" userId="88710e40-faa6-4a88-83e6-b66898115e88" providerId="ADAL" clId="{027F8834-A77B-7147-94F9-A224C0B24F06}" dt="2022-11-29T01:34:07.186" v="4440"/>
          <ac:spMkLst>
            <pc:docMk/>
            <pc:sldMk cId="1984469553" sldId="291"/>
            <ac:spMk id="2" creationId="{2626255F-6646-CE43-9E14-8EEA290CDAC1}"/>
          </ac:spMkLst>
        </pc:spChg>
        <pc:picChg chg="mod modCrop">
          <ac:chgData name="Mathieu Désautels" userId="88710e40-faa6-4a88-83e6-b66898115e88" providerId="ADAL" clId="{027F8834-A77B-7147-94F9-A224C0B24F06}" dt="2022-11-28T19:46:41.660" v="3641" actId="1076"/>
          <ac:picMkLst>
            <pc:docMk/>
            <pc:sldMk cId="1984469553" sldId="291"/>
            <ac:picMk id="6" creationId="{E227E959-4944-D04A-A8E9-583B63A176F9}"/>
          </ac:picMkLst>
        </pc:picChg>
      </pc:sldChg>
      <pc:sldChg chg="modSp add del mod ord">
        <pc:chgData name="Mathieu Désautels" userId="88710e40-faa6-4a88-83e6-b66898115e88" providerId="ADAL" clId="{027F8834-A77B-7147-94F9-A224C0B24F06}" dt="2022-11-29T01:20:15.501" v="4425" actId="2696"/>
        <pc:sldMkLst>
          <pc:docMk/>
          <pc:sldMk cId="1178186478" sldId="292"/>
        </pc:sldMkLst>
        <pc:spChg chg="mod">
          <ac:chgData name="Mathieu Désautels" userId="88710e40-faa6-4a88-83e6-b66898115e88" providerId="ADAL" clId="{027F8834-A77B-7147-94F9-A224C0B24F06}" dt="2022-11-28T19:47:57.511" v="3662" actId="20577"/>
          <ac:spMkLst>
            <pc:docMk/>
            <pc:sldMk cId="1178186478" sldId="292"/>
            <ac:spMk id="2" creationId="{2626255F-6646-CE43-9E14-8EEA290CDAC1}"/>
          </ac:spMkLst>
        </pc:spChg>
        <pc:picChg chg="mod modCrop">
          <ac:chgData name="Mathieu Désautels" userId="88710e40-faa6-4a88-83e6-b66898115e88" providerId="ADAL" clId="{027F8834-A77B-7147-94F9-A224C0B24F06}" dt="2022-11-28T19:49:04.122" v="3673" actId="1076"/>
          <ac:picMkLst>
            <pc:docMk/>
            <pc:sldMk cId="1178186478" sldId="292"/>
            <ac:picMk id="6" creationId="{E227E959-4944-D04A-A8E9-583B63A176F9}"/>
          </ac:picMkLst>
        </pc:picChg>
      </pc:sldChg>
      <pc:sldChg chg="modSp add del mod ord replId">
        <pc:chgData name="Mathieu Désautels" userId="88710e40-faa6-4a88-83e6-b66898115e88" providerId="ADAL" clId="{027F8834-A77B-7147-94F9-A224C0B24F06}" dt="2022-11-29T01:20:15.501" v="4425" actId="2696"/>
        <pc:sldMkLst>
          <pc:docMk/>
          <pc:sldMk cId="1088397255" sldId="293"/>
        </pc:sldMkLst>
        <pc:spChg chg="mod">
          <ac:chgData name="Mathieu Désautels" userId="88710e40-faa6-4a88-83e6-b66898115e88" providerId="ADAL" clId="{027F8834-A77B-7147-94F9-A224C0B24F06}" dt="2022-11-28T19:47:54.136" v="3660" actId="20577"/>
          <ac:spMkLst>
            <pc:docMk/>
            <pc:sldMk cId="1088397255" sldId="293"/>
            <ac:spMk id="2" creationId="{2626255F-6646-CE43-9E14-8EEA290CDAC1}"/>
          </ac:spMkLst>
        </pc:spChg>
        <pc:picChg chg="mod modCrop">
          <ac:chgData name="Mathieu Désautels" userId="88710e40-faa6-4a88-83e6-b66898115e88" providerId="ADAL" clId="{027F8834-A77B-7147-94F9-A224C0B24F06}" dt="2022-11-28T19:49:46.942" v="3681" actId="1076"/>
          <ac:picMkLst>
            <pc:docMk/>
            <pc:sldMk cId="1088397255" sldId="293"/>
            <ac:picMk id="6" creationId="{E227E959-4944-D04A-A8E9-583B63A176F9}"/>
          </ac:picMkLst>
        </pc:picChg>
      </pc:sldChg>
      <pc:sldChg chg="modSp add mod ord">
        <pc:chgData name="Mathieu Désautels" userId="88710e40-faa6-4a88-83e6-b66898115e88" providerId="ADAL" clId="{027F8834-A77B-7147-94F9-A224C0B24F06}" dt="2022-11-29T03:55:46.520" v="4470" actId="1035"/>
        <pc:sldMkLst>
          <pc:docMk/>
          <pc:sldMk cId="695532672" sldId="294"/>
        </pc:sldMkLst>
        <pc:spChg chg="mod">
          <ac:chgData name="Mathieu Désautels" userId="88710e40-faa6-4a88-83e6-b66898115e88" providerId="ADAL" clId="{027F8834-A77B-7147-94F9-A224C0B24F06}" dt="2022-11-29T01:20:45.186" v="4431" actId="207"/>
          <ac:spMkLst>
            <pc:docMk/>
            <pc:sldMk cId="695532672" sldId="294"/>
            <ac:spMk id="2" creationId="{2626255F-6646-CE43-9E14-8EEA290CDAC1}"/>
          </ac:spMkLst>
        </pc:spChg>
        <pc:picChg chg="mod modCrop">
          <ac:chgData name="Mathieu Désautels" userId="88710e40-faa6-4a88-83e6-b66898115e88" providerId="ADAL" clId="{027F8834-A77B-7147-94F9-A224C0B24F06}" dt="2022-11-29T03:55:46.520" v="4470" actId="1035"/>
          <ac:picMkLst>
            <pc:docMk/>
            <pc:sldMk cId="695532672" sldId="294"/>
            <ac:picMk id="6" creationId="{E227E959-4944-D04A-A8E9-583B63A176F9}"/>
          </ac:picMkLst>
        </pc:picChg>
      </pc:sldChg>
      <pc:sldChg chg="modSp add mod ord replId">
        <pc:chgData name="Mathieu Désautels" userId="88710e40-faa6-4a88-83e6-b66898115e88" providerId="ADAL" clId="{027F8834-A77B-7147-94F9-A224C0B24F06}" dt="2022-11-29T03:55:23.505" v="4464" actId="1035"/>
        <pc:sldMkLst>
          <pc:docMk/>
          <pc:sldMk cId="4030844370" sldId="295"/>
        </pc:sldMkLst>
        <pc:spChg chg="mod">
          <ac:chgData name="Mathieu Désautels" userId="88710e40-faa6-4a88-83e6-b66898115e88" providerId="ADAL" clId="{027F8834-A77B-7147-94F9-A224C0B24F06}" dt="2022-11-29T01:20:55.140" v="4432"/>
          <ac:spMkLst>
            <pc:docMk/>
            <pc:sldMk cId="4030844370" sldId="295"/>
            <ac:spMk id="2" creationId="{2626255F-6646-CE43-9E14-8EEA290CDAC1}"/>
          </ac:spMkLst>
        </pc:spChg>
        <pc:picChg chg="mod modCrop">
          <ac:chgData name="Mathieu Désautels" userId="88710e40-faa6-4a88-83e6-b66898115e88" providerId="ADAL" clId="{027F8834-A77B-7147-94F9-A224C0B24F06}" dt="2022-11-29T03:55:23.505" v="4464" actId="1035"/>
          <ac:picMkLst>
            <pc:docMk/>
            <pc:sldMk cId="4030844370" sldId="295"/>
            <ac:picMk id="6" creationId="{E227E959-4944-D04A-A8E9-583B63A176F9}"/>
          </ac:picMkLst>
        </pc:picChg>
      </pc:sldChg>
      <pc:sldChg chg="modSp add mod">
        <pc:chgData name="Mathieu Désautels" userId="88710e40-faa6-4a88-83e6-b66898115e88" providerId="ADAL" clId="{027F8834-A77B-7147-94F9-A224C0B24F06}" dt="2022-11-28T22:27:38.583" v="4108" actId="20577"/>
        <pc:sldMkLst>
          <pc:docMk/>
          <pc:sldMk cId="1219864557" sldId="296"/>
        </pc:sldMkLst>
        <pc:spChg chg="mod">
          <ac:chgData name="Mathieu Désautels" userId="88710e40-faa6-4a88-83e6-b66898115e88" providerId="ADAL" clId="{027F8834-A77B-7147-94F9-A224C0B24F06}" dt="2022-11-28T22:24:33.899" v="4046" actId="20577"/>
          <ac:spMkLst>
            <pc:docMk/>
            <pc:sldMk cId="1219864557" sldId="296"/>
            <ac:spMk id="2" creationId="{1DC7B0D8-22A9-0F44-8544-E698441EC3B4}"/>
          </ac:spMkLst>
        </pc:spChg>
        <pc:spChg chg="mod">
          <ac:chgData name="Mathieu Désautels" userId="88710e40-faa6-4a88-83e6-b66898115e88" providerId="ADAL" clId="{027F8834-A77B-7147-94F9-A224C0B24F06}" dt="2022-11-28T22:27:38.583" v="4108" actId="20577"/>
          <ac:spMkLst>
            <pc:docMk/>
            <pc:sldMk cId="1219864557" sldId="296"/>
            <ac:spMk id="3" creationId="{9ABD4AB3-A740-F548-B5F4-C6D39530D4AA}"/>
          </ac:spMkLst>
        </pc:spChg>
        <pc:graphicFrameChg chg="mod">
          <ac:chgData name="Mathieu Désautels" userId="88710e40-faa6-4a88-83e6-b66898115e88" providerId="ADAL" clId="{027F8834-A77B-7147-94F9-A224C0B24F06}" dt="2022-11-28T22:26:59.025" v="4084" actId="113"/>
          <ac:graphicFrameMkLst>
            <pc:docMk/>
            <pc:sldMk cId="1219864557" sldId="296"/>
            <ac:graphicFrameMk id="4" creationId="{FA3E2102-2C3E-0948-9BE5-F91457160FB5}"/>
          </ac:graphicFrameMkLst>
        </pc:graphicFrameChg>
        <pc:graphicFrameChg chg="mod">
          <ac:chgData name="Mathieu Désautels" userId="88710e40-faa6-4a88-83e6-b66898115e88" providerId="ADAL" clId="{027F8834-A77B-7147-94F9-A224C0B24F06}" dt="2022-11-28T22:27:29.322" v="4102" actId="20577"/>
          <ac:graphicFrameMkLst>
            <pc:docMk/>
            <pc:sldMk cId="1219864557" sldId="296"/>
            <ac:graphicFrameMk id="7" creationId="{0E03961C-A4BB-224D-A385-00332A0E79BC}"/>
          </ac:graphicFrameMkLst>
        </pc:graphicFrameChg>
        <pc:picChg chg="mod">
          <ac:chgData name="Mathieu Désautels" userId="88710e40-faa6-4a88-83e6-b66898115e88" providerId="ADAL" clId="{027F8834-A77B-7147-94F9-A224C0B24F06}" dt="2022-11-28T22:24:46.211" v="4047" actId="14826"/>
          <ac:picMkLst>
            <pc:docMk/>
            <pc:sldMk cId="1219864557" sldId="296"/>
            <ac:picMk id="6" creationId="{40821ED6-4BE9-0245-9D96-9CD069A37209}"/>
          </ac:picMkLst>
        </pc:picChg>
      </pc:sldChg>
      <pc:sldChg chg="modSp add mod replId">
        <pc:chgData name="Mathieu Désautels" userId="88710e40-faa6-4a88-83e6-b66898115e88" providerId="ADAL" clId="{027F8834-A77B-7147-94F9-A224C0B24F06}" dt="2022-11-28T22:28:25.413" v="4115"/>
        <pc:sldMkLst>
          <pc:docMk/>
          <pc:sldMk cId="1903844271" sldId="297"/>
        </pc:sldMkLst>
        <pc:spChg chg="mod">
          <ac:chgData name="Mathieu Désautels" userId="88710e40-faa6-4a88-83e6-b66898115e88" providerId="ADAL" clId="{027F8834-A77B-7147-94F9-A224C0B24F06}" dt="2022-11-28T22:25:01.518" v="4052" actId="20577"/>
          <ac:spMkLst>
            <pc:docMk/>
            <pc:sldMk cId="1903844271" sldId="297"/>
            <ac:spMk id="2" creationId="{1DC7B0D8-22A9-0F44-8544-E698441EC3B4}"/>
          </ac:spMkLst>
        </pc:spChg>
        <pc:spChg chg="mod">
          <ac:chgData name="Mathieu Désautels" userId="88710e40-faa6-4a88-83e6-b66898115e88" providerId="ADAL" clId="{027F8834-A77B-7147-94F9-A224C0B24F06}" dt="2022-11-28T22:28:25.413" v="4115"/>
          <ac:spMkLst>
            <pc:docMk/>
            <pc:sldMk cId="1903844271" sldId="297"/>
            <ac:spMk id="3" creationId="{9ABD4AB3-A740-F548-B5F4-C6D39530D4AA}"/>
          </ac:spMkLst>
        </pc:spChg>
        <pc:graphicFrameChg chg="mod">
          <ac:chgData name="Mathieu Désautels" userId="88710e40-faa6-4a88-83e6-b66898115e88" providerId="ADAL" clId="{027F8834-A77B-7147-94F9-A224C0B24F06}" dt="2022-11-28T22:28:10.056" v="4114" actId="20577"/>
          <ac:graphicFrameMkLst>
            <pc:docMk/>
            <pc:sldMk cId="1903844271" sldId="297"/>
            <ac:graphicFrameMk id="4" creationId="{1C7B5760-F889-AC49-9255-39E44E040A0F}"/>
          </ac:graphicFrameMkLst>
        </pc:graphicFrameChg>
        <pc:picChg chg="mod">
          <ac:chgData name="Mathieu Désautels" userId="88710e40-faa6-4a88-83e6-b66898115e88" providerId="ADAL" clId="{027F8834-A77B-7147-94F9-A224C0B24F06}" dt="2022-11-28T22:24:57.524" v="4048" actId="14826"/>
          <ac:picMkLst>
            <pc:docMk/>
            <pc:sldMk cId="1903844271" sldId="297"/>
            <ac:picMk id="6" creationId="{40821ED6-4BE9-0245-9D96-9CD069A37209}"/>
          </ac:picMkLst>
        </pc:picChg>
      </pc:sldChg>
      <pc:sldChg chg="addSp delSp modSp add mod replId">
        <pc:chgData name="Mathieu Désautels" userId="88710e40-faa6-4a88-83e6-b66898115e88" providerId="ADAL" clId="{027F8834-A77B-7147-94F9-A224C0B24F06}" dt="2022-11-28T22:28:52.342" v="4123" actId="1076"/>
        <pc:sldMkLst>
          <pc:docMk/>
          <pc:sldMk cId="1514081412" sldId="298"/>
        </pc:sldMkLst>
        <pc:spChg chg="mod">
          <ac:chgData name="Mathieu Désautels" userId="88710e40-faa6-4a88-83e6-b66898115e88" providerId="ADAL" clId="{027F8834-A77B-7147-94F9-A224C0B24F06}" dt="2022-11-28T22:25:21.933" v="4057" actId="20577"/>
          <ac:spMkLst>
            <pc:docMk/>
            <pc:sldMk cId="1514081412" sldId="298"/>
            <ac:spMk id="2" creationId="{1DC7B0D8-22A9-0F44-8544-E698441EC3B4}"/>
          </ac:spMkLst>
        </pc:spChg>
        <pc:spChg chg="mod">
          <ac:chgData name="Mathieu Désautels" userId="88710e40-faa6-4a88-83e6-b66898115e88" providerId="ADAL" clId="{027F8834-A77B-7147-94F9-A224C0B24F06}" dt="2022-11-28T22:28:45.280" v="4122" actId="27636"/>
          <ac:spMkLst>
            <pc:docMk/>
            <pc:sldMk cId="1514081412" sldId="298"/>
            <ac:spMk id="3" creationId="{9ABD4AB3-A740-F548-B5F4-C6D39530D4AA}"/>
          </ac:spMkLst>
        </pc:spChg>
        <pc:spChg chg="add del">
          <ac:chgData name="Mathieu Désautels" userId="88710e40-faa6-4a88-83e6-b66898115e88" providerId="ADAL" clId="{027F8834-A77B-7147-94F9-A224C0B24F06}" dt="2022-11-28T22:25:33.128" v="4059" actId="478"/>
          <ac:spMkLst>
            <pc:docMk/>
            <pc:sldMk cId="1514081412" sldId="298"/>
            <ac:spMk id="7" creationId="{775E4FD8-2157-8A4A-BFF5-D93DB856EA97}"/>
          </ac:spMkLst>
        </pc:spChg>
        <pc:graphicFrameChg chg="mod">
          <ac:chgData name="Mathieu Désautels" userId="88710e40-faa6-4a88-83e6-b66898115e88" providerId="ADAL" clId="{027F8834-A77B-7147-94F9-A224C0B24F06}" dt="2022-11-28T22:28:52.342" v="4123" actId="1076"/>
          <ac:graphicFrameMkLst>
            <pc:docMk/>
            <pc:sldMk cId="1514081412" sldId="298"/>
            <ac:graphicFrameMk id="4" creationId="{B48F400C-E1EE-6245-9405-90BEE76641E6}"/>
          </ac:graphicFrameMkLst>
        </pc:graphicFrameChg>
        <pc:picChg chg="mod">
          <ac:chgData name="Mathieu Désautels" userId="88710e40-faa6-4a88-83e6-b66898115e88" providerId="ADAL" clId="{027F8834-A77B-7147-94F9-A224C0B24F06}" dt="2022-11-28T22:25:13.879" v="4053" actId="14826"/>
          <ac:picMkLst>
            <pc:docMk/>
            <pc:sldMk cId="1514081412" sldId="298"/>
            <ac:picMk id="6" creationId="{40821ED6-4BE9-0245-9D96-9CD069A37209}"/>
          </ac:picMkLst>
        </pc:picChg>
      </pc:sldChg>
      <pc:sldChg chg="addSp delSp modSp add mod ord">
        <pc:chgData name="Mathieu Désautels" userId="88710e40-faa6-4a88-83e6-b66898115e88" providerId="ADAL" clId="{027F8834-A77B-7147-94F9-A224C0B24F06}" dt="2022-11-29T03:51:06.836" v="4441" actId="20578"/>
        <pc:sldMkLst>
          <pc:docMk/>
          <pc:sldMk cId="2872720556" sldId="299"/>
        </pc:sldMkLst>
        <pc:spChg chg="mod">
          <ac:chgData name="Mathieu Désautels" userId="88710e40-faa6-4a88-83e6-b66898115e88" providerId="ADAL" clId="{027F8834-A77B-7147-94F9-A224C0B24F06}" dt="2022-11-29T00:20:31.270" v="4300" actId="20577"/>
          <ac:spMkLst>
            <pc:docMk/>
            <pc:sldMk cId="2872720556" sldId="299"/>
            <ac:spMk id="3" creationId="{9ABD4AB3-A740-F548-B5F4-C6D39530D4AA}"/>
          </ac:spMkLst>
        </pc:spChg>
        <pc:spChg chg="add del">
          <ac:chgData name="Mathieu Désautels" userId="88710e40-faa6-4a88-83e6-b66898115e88" providerId="ADAL" clId="{027F8834-A77B-7147-94F9-A224C0B24F06}" dt="2022-11-29T00:20:00.146" v="4276" actId="22"/>
          <ac:spMkLst>
            <pc:docMk/>
            <pc:sldMk cId="2872720556" sldId="299"/>
            <ac:spMk id="8" creationId="{DE061691-D0C8-F549-8891-1A299FA3755A}"/>
          </ac:spMkLst>
        </pc:spChg>
        <pc:graphicFrameChg chg="add mod modGraphic">
          <ac:chgData name="Mathieu Désautels" userId="88710e40-faa6-4a88-83e6-b66898115e88" providerId="ADAL" clId="{027F8834-A77B-7147-94F9-A224C0B24F06}" dt="2022-11-29T00:20:44.360" v="4301" actId="1076"/>
          <ac:graphicFrameMkLst>
            <pc:docMk/>
            <pc:sldMk cId="2872720556" sldId="299"/>
            <ac:graphicFrameMk id="4" creationId="{6C3021D1-666B-EB4B-BED0-480DD5DD611F}"/>
          </ac:graphicFrameMkLst>
        </pc:graphicFrameChg>
        <pc:graphicFrameChg chg="add mod modGraphic">
          <ac:chgData name="Mathieu Désautels" userId="88710e40-faa6-4a88-83e6-b66898115e88" providerId="ADAL" clId="{027F8834-A77B-7147-94F9-A224C0B24F06}" dt="2022-11-29T00:22:16.762" v="4398" actId="1076"/>
          <ac:graphicFrameMkLst>
            <pc:docMk/>
            <pc:sldMk cId="2872720556" sldId="299"/>
            <ac:graphicFrameMk id="9" creationId="{5AC66C95-2A6E-7648-8786-0F08D5B675CC}"/>
          </ac:graphicFrameMkLst>
        </pc:graphicFrameChg>
      </pc:sldChg>
      <pc:sldChg chg="delSp mod">
        <pc:chgData name="Mathieu Désautels" userId="88710e40-faa6-4a88-83e6-b66898115e88" providerId="ADAL" clId="{027F8834-A77B-7147-94F9-A224C0B24F06}" dt="2022-11-29T03:52:32.282" v="4445" actId="478"/>
        <pc:sldMkLst>
          <pc:docMk/>
          <pc:sldMk cId="4093514722" sldId="301"/>
        </pc:sldMkLst>
        <pc:graphicFrameChg chg="del">
          <ac:chgData name="Mathieu Désautels" userId="88710e40-faa6-4a88-83e6-b66898115e88" providerId="ADAL" clId="{027F8834-A77B-7147-94F9-A224C0B24F06}" dt="2022-11-29T03:52:32.282" v="4445" actId="478"/>
          <ac:graphicFrameMkLst>
            <pc:docMk/>
            <pc:sldMk cId="4093514722" sldId="301"/>
            <ac:graphicFrameMk id="5" creationId="{EBD69767-5157-DB4F-A03F-3F1037A07158}"/>
          </ac:graphicFrameMkLst>
        </pc:graphicFrameChg>
      </pc:sldChg>
      <pc:sldChg chg="delSp mod">
        <pc:chgData name="Mathieu Désautels" userId="88710e40-faa6-4a88-83e6-b66898115e88" providerId="ADAL" clId="{027F8834-A77B-7147-94F9-A224C0B24F06}" dt="2022-11-29T03:52:28.829" v="4444" actId="478"/>
        <pc:sldMkLst>
          <pc:docMk/>
          <pc:sldMk cId="1904946554" sldId="302"/>
        </pc:sldMkLst>
        <pc:graphicFrameChg chg="del">
          <ac:chgData name="Mathieu Désautels" userId="88710e40-faa6-4a88-83e6-b66898115e88" providerId="ADAL" clId="{027F8834-A77B-7147-94F9-A224C0B24F06}" dt="2022-11-29T03:52:28.829" v="4444" actId="478"/>
          <ac:graphicFrameMkLst>
            <pc:docMk/>
            <pc:sldMk cId="1904946554" sldId="302"/>
            <ac:graphicFrameMk id="5" creationId="{EBD69767-5157-DB4F-A03F-3F1037A07158}"/>
          </ac:graphicFrameMkLst>
        </pc:graphicFrameChg>
      </pc:sldChg>
      <pc:sldChg chg="addSp delSp modSp mod">
        <pc:chgData name="Mathieu Désautels" userId="88710e40-faa6-4a88-83e6-b66898115e88" providerId="ADAL" clId="{027F8834-A77B-7147-94F9-A224C0B24F06}" dt="2022-11-29T03:52:54.981" v="4447" actId="478"/>
        <pc:sldMkLst>
          <pc:docMk/>
          <pc:sldMk cId="1876361788" sldId="304"/>
        </pc:sldMkLst>
        <pc:spChg chg="add del mod">
          <ac:chgData name="Mathieu Désautels" userId="88710e40-faa6-4a88-83e6-b66898115e88" providerId="ADAL" clId="{027F8834-A77B-7147-94F9-A224C0B24F06}" dt="2022-11-29T03:52:54.981" v="4447" actId="478"/>
          <ac:spMkLst>
            <pc:docMk/>
            <pc:sldMk cId="1876361788" sldId="304"/>
            <ac:spMk id="5" creationId="{A4176B05-3F34-404F-93AF-C4357EDC87B4}"/>
          </ac:spMkLst>
        </pc:spChg>
        <pc:graphicFrameChg chg="del">
          <ac:chgData name="Mathieu Désautels" userId="88710e40-faa6-4a88-83e6-b66898115e88" providerId="ADAL" clId="{027F8834-A77B-7147-94F9-A224C0B24F06}" dt="2022-11-29T03:52:46.425" v="4446" actId="478"/>
          <ac:graphicFrameMkLst>
            <pc:docMk/>
            <pc:sldMk cId="1876361788" sldId="304"/>
            <ac:graphicFrameMk id="4" creationId="{F6262D54-179A-C84C-BF9C-348AAD70A8B5}"/>
          </ac:graphicFrameMkLst>
        </pc:graphicFrameChg>
      </pc:sldChg>
      <pc:sldMasterChg chg="del delSldLayout">
        <pc:chgData name="Mathieu Désautels" userId="88710e40-faa6-4a88-83e6-b66898115e88" providerId="ADAL" clId="{027F8834-A77B-7147-94F9-A224C0B24F06}" dt="2022-11-27T17:41:13.819" v="0" actId="26606"/>
        <pc:sldMasterMkLst>
          <pc:docMk/>
          <pc:sldMasterMk cId="3071127875" sldId="2147483648"/>
        </pc:sldMasterMkLst>
        <pc:sldLayoutChg chg="del">
          <pc:chgData name="Mathieu Désautels" userId="88710e40-faa6-4a88-83e6-b66898115e88" providerId="ADAL" clId="{027F8834-A77B-7147-94F9-A224C0B24F06}" dt="2022-11-27T17:41:13.819" v="0" actId="26606"/>
          <pc:sldLayoutMkLst>
            <pc:docMk/>
            <pc:sldMasterMk cId="3071127875" sldId="2147483648"/>
            <pc:sldLayoutMk cId="3310491181" sldId="2147483649"/>
          </pc:sldLayoutMkLst>
        </pc:sldLayoutChg>
        <pc:sldLayoutChg chg="del">
          <pc:chgData name="Mathieu Désautels" userId="88710e40-faa6-4a88-83e6-b66898115e88" providerId="ADAL" clId="{027F8834-A77B-7147-94F9-A224C0B24F06}" dt="2022-11-27T17:41:13.819" v="0" actId="26606"/>
          <pc:sldLayoutMkLst>
            <pc:docMk/>
            <pc:sldMasterMk cId="3071127875" sldId="2147483648"/>
            <pc:sldLayoutMk cId="3841795644" sldId="2147483650"/>
          </pc:sldLayoutMkLst>
        </pc:sldLayoutChg>
        <pc:sldLayoutChg chg="del">
          <pc:chgData name="Mathieu Désautels" userId="88710e40-faa6-4a88-83e6-b66898115e88" providerId="ADAL" clId="{027F8834-A77B-7147-94F9-A224C0B24F06}" dt="2022-11-27T17:41:13.819" v="0" actId="26606"/>
          <pc:sldLayoutMkLst>
            <pc:docMk/>
            <pc:sldMasterMk cId="3071127875" sldId="2147483648"/>
            <pc:sldLayoutMk cId="3466923455" sldId="2147483651"/>
          </pc:sldLayoutMkLst>
        </pc:sldLayoutChg>
        <pc:sldLayoutChg chg="del">
          <pc:chgData name="Mathieu Désautels" userId="88710e40-faa6-4a88-83e6-b66898115e88" providerId="ADAL" clId="{027F8834-A77B-7147-94F9-A224C0B24F06}" dt="2022-11-27T17:41:13.819" v="0" actId="26606"/>
          <pc:sldLayoutMkLst>
            <pc:docMk/>
            <pc:sldMasterMk cId="3071127875" sldId="2147483648"/>
            <pc:sldLayoutMk cId="3747632232" sldId="2147483652"/>
          </pc:sldLayoutMkLst>
        </pc:sldLayoutChg>
        <pc:sldLayoutChg chg="del">
          <pc:chgData name="Mathieu Désautels" userId="88710e40-faa6-4a88-83e6-b66898115e88" providerId="ADAL" clId="{027F8834-A77B-7147-94F9-A224C0B24F06}" dt="2022-11-27T17:41:13.819" v="0" actId="26606"/>
          <pc:sldLayoutMkLst>
            <pc:docMk/>
            <pc:sldMasterMk cId="3071127875" sldId="2147483648"/>
            <pc:sldLayoutMk cId="2611866596" sldId="2147483653"/>
          </pc:sldLayoutMkLst>
        </pc:sldLayoutChg>
        <pc:sldLayoutChg chg="del">
          <pc:chgData name="Mathieu Désautels" userId="88710e40-faa6-4a88-83e6-b66898115e88" providerId="ADAL" clId="{027F8834-A77B-7147-94F9-A224C0B24F06}" dt="2022-11-27T17:41:13.819" v="0" actId="26606"/>
          <pc:sldLayoutMkLst>
            <pc:docMk/>
            <pc:sldMasterMk cId="3071127875" sldId="2147483648"/>
            <pc:sldLayoutMk cId="3395854097" sldId="2147483654"/>
          </pc:sldLayoutMkLst>
        </pc:sldLayoutChg>
        <pc:sldLayoutChg chg="del">
          <pc:chgData name="Mathieu Désautels" userId="88710e40-faa6-4a88-83e6-b66898115e88" providerId="ADAL" clId="{027F8834-A77B-7147-94F9-A224C0B24F06}" dt="2022-11-27T17:41:13.819" v="0" actId="26606"/>
          <pc:sldLayoutMkLst>
            <pc:docMk/>
            <pc:sldMasterMk cId="3071127875" sldId="2147483648"/>
            <pc:sldLayoutMk cId="4040201302" sldId="2147483655"/>
          </pc:sldLayoutMkLst>
        </pc:sldLayoutChg>
        <pc:sldLayoutChg chg="del">
          <pc:chgData name="Mathieu Désautels" userId="88710e40-faa6-4a88-83e6-b66898115e88" providerId="ADAL" clId="{027F8834-A77B-7147-94F9-A224C0B24F06}" dt="2022-11-27T17:41:13.819" v="0" actId="26606"/>
          <pc:sldLayoutMkLst>
            <pc:docMk/>
            <pc:sldMasterMk cId="3071127875" sldId="2147483648"/>
            <pc:sldLayoutMk cId="2706407263" sldId="2147483656"/>
          </pc:sldLayoutMkLst>
        </pc:sldLayoutChg>
        <pc:sldLayoutChg chg="del">
          <pc:chgData name="Mathieu Désautels" userId="88710e40-faa6-4a88-83e6-b66898115e88" providerId="ADAL" clId="{027F8834-A77B-7147-94F9-A224C0B24F06}" dt="2022-11-27T17:41:13.819" v="0" actId="26606"/>
          <pc:sldLayoutMkLst>
            <pc:docMk/>
            <pc:sldMasterMk cId="3071127875" sldId="2147483648"/>
            <pc:sldLayoutMk cId="1610903340" sldId="2147483657"/>
          </pc:sldLayoutMkLst>
        </pc:sldLayoutChg>
        <pc:sldLayoutChg chg="del">
          <pc:chgData name="Mathieu Désautels" userId="88710e40-faa6-4a88-83e6-b66898115e88" providerId="ADAL" clId="{027F8834-A77B-7147-94F9-A224C0B24F06}" dt="2022-11-27T17:41:13.819" v="0" actId="26606"/>
          <pc:sldLayoutMkLst>
            <pc:docMk/>
            <pc:sldMasterMk cId="3071127875" sldId="2147483648"/>
            <pc:sldLayoutMk cId="4172787210" sldId="2147483658"/>
          </pc:sldLayoutMkLst>
        </pc:sldLayoutChg>
        <pc:sldLayoutChg chg="del">
          <pc:chgData name="Mathieu Désautels" userId="88710e40-faa6-4a88-83e6-b66898115e88" providerId="ADAL" clId="{027F8834-A77B-7147-94F9-A224C0B24F06}" dt="2022-11-27T17:41:13.819" v="0" actId="26606"/>
          <pc:sldLayoutMkLst>
            <pc:docMk/>
            <pc:sldMasterMk cId="3071127875" sldId="2147483648"/>
            <pc:sldLayoutMk cId="1902177510" sldId="2147483659"/>
          </pc:sldLayoutMkLst>
        </pc:sldLayoutChg>
      </pc:sldMasterChg>
      <pc:sldMasterChg chg="add addSldLayout">
        <pc:chgData name="Mathieu Désautels" userId="88710e40-faa6-4a88-83e6-b66898115e88" providerId="ADAL" clId="{027F8834-A77B-7147-94F9-A224C0B24F06}" dt="2022-11-27T17:41:13.819" v="0" actId="26606"/>
        <pc:sldMasterMkLst>
          <pc:docMk/>
          <pc:sldMasterMk cId="4163277268" sldId="2147483706"/>
        </pc:sldMasterMkLst>
        <pc:sldLayoutChg chg="add">
          <pc:chgData name="Mathieu Désautels" userId="88710e40-faa6-4a88-83e6-b66898115e88" providerId="ADAL" clId="{027F8834-A77B-7147-94F9-A224C0B24F06}" dt="2022-11-27T17:41:13.819" v="0" actId="26606"/>
          <pc:sldLayoutMkLst>
            <pc:docMk/>
            <pc:sldMasterMk cId="4163277268" sldId="2147483706"/>
            <pc:sldLayoutMk cId="3956534741" sldId="2147483695"/>
          </pc:sldLayoutMkLst>
        </pc:sldLayoutChg>
        <pc:sldLayoutChg chg="add">
          <pc:chgData name="Mathieu Désautels" userId="88710e40-faa6-4a88-83e6-b66898115e88" providerId="ADAL" clId="{027F8834-A77B-7147-94F9-A224C0B24F06}" dt="2022-11-27T17:41:13.819" v="0" actId="26606"/>
          <pc:sldLayoutMkLst>
            <pc:docMk/>
            <pc:sldMasterMk cId="4163277268" sldId="2147483706"/>
            <pc:sldLayoutMk cId="4271731907" sldId="2147483696"/>
          </pc:sldLayoutMkLst>
        </pc:sldLayoutChg>
        <pc:sldLayoutChg chg="add">
          <pc:chgData name="Mathieu Désautels" userId="88710e40-faa6-4a88-83e6-b66898115e88" providerId="ADAL" clId="{027F8834-A77B-7147-94F9-A224C0B24F06}" dt="2022-11-27T17:41:13.819" v="0" actId="26606"/>
          <pc:sldLayoutMkLst>
            <pc:docMk/>
            <pc:sldMasterMk cId="4163277268" sldId="2147483706"/>
            <pc:sldLayoutMk cId="3958189547" sldId="2147483697"/>
          </pc:sldLayoutMkLst>
        </pc:sldLayoutChg>
        <pc:sldLayoutChg chg="add">
          <pc:chgData name="Mathieu Désautels" userId="88710e40-faa6-4a88-83e6-b66898115e88" providerId="ADAL" clId="{027F8834-A77B-7147-94F9-A224C0B24F06}" dt="2022-11-27T17:41:13.819" v="0" actId="26606"/>
          <pc:sldLayoutMkLst>
            <pc:docMk/>
            <pc:sldMasterMk cId="4163277268" sldId="2147483706"/>
            <pc:sldLayoutMk cId="2372025890" sldId="2147483698"/>
          </pc:sldLayoutMkLst>
        </pc:sldLayoutChg>
        <pc:sldLayoutChg chg="add">
          <pc:chgData name="Mathieu Désautels" userId="88710e40-faa6-4a88-83e6-b66898115e88" providerId="ADAL" clId="{027F8834-A77B-7147-94F9-A224C0B24F06}" dt="2022-11-27T17:41:13.819" v="0" actId="26606"/>
          <pc:sldLayoutMkLst>
            <pc:docMk/>
            <pc:sldMasterMk cId="4163277268" sldId="2147483706"/>
            <pc:sldLayoutMk cId="3423081472" sldId="2147483699"/>
          </pc:sldLayoutMkLst>
        </pc:sldLayoutChg>
        <pc:sldLayoutChg chg="add">
          <pc:chgData name="Mathieu Désautels" userId="88710e40-faa6-4a88-83e6-b66898115e88" providerId="ADAL" clId="{027F8834-A77B-7147-94F9-A224C0B24F06}" dt="2022-11-27T17:41:13.819" v="0" actId="26606"/>
          <pc:sldLayoutMkLst>
            <pc:docMk/>
            <pc:sldMasterMk cId="4163277268" sldId="2147483706"/>
            <pc:sldLayoutMk cId="1302526870" sldId="2147483700"/>
          </pc:sldLayoutMkLst>
        </pc:sldLayoutChg>
        <pc:sldLayoutChg chg="add">
          <pc:chgData name="Mathieu Désautels" userId="88710e40-faa6-4a88-83e6-b66898115e88" providerId="ADAL" clId="{027F8834-A77B-7147-94F9-A224C0B24F06}" dt="2022-11-27T17:41:13.819" v="0" actId="26606"/>
          <pc:sldLayoutMkLst>
            <pc:docMk/>
            <pc:sldMasterMk cId="4163277268" sldId="2147483706"/>
            <pc:sldLayoutMk cId="3777291360" sldId="2147483701"/>
          </pc:sldLayoutMkLst>
        </pc:sldLayoutChg>
        <pc:sldLayoutChg chg="add">
          <pc:chgData name="Mathieu Désautels" userId="88710e40-faa6-4a88-83e6-b66898115e88" providerId="ADAL" clId="{027F8834-A77B-7147-94F9-A224C0B24F06}" dt="2022-11-27T17:41:13.819" v="0" actId="26606"/>
          <pc:sldLayoutMkLst>
            <pc:docMk/>
            <pc:sldMasterMk cId="4163277268" sldId="2147483706"/>
            <pc:sldLayoutMk cId="688948386" sldId="2147483702"/>
          </pc:sldLayoutMkLst>
        </pc:sldLayoutChg>
        <pc:sldLayoutChg chg="add">
          <pc:chgData name="Mathieu Désautels" userId="88710e40-faa6-4a88-83e6-b66898115e88" providerId="ADAL" clId="{027F8834-A77B-7147-94F9-A224C0B24F06}" dt="2022-11-27T17:41:13.819" v="0" actId="26606"/>
          <pc:sldLayoutMkLst>
            <pc:docMk/>
            <pc:sldMasterMk cId="4163277268" sldId="2147483706"/>
            <pc:sldLayoutMk cId="31667900" sldId="2147483703"/>
          </pc:sldLayoutMkLst>
        </pc:sldLayoutChg>
        <pc:sldLayoutChg chg="add">
          <pc:chgData name="Mathieu Désautels" userId="88710e40-faa6-4a88-83e6-b66898115e88" providerId="ADAL" clId="{027F8834-A77B-7147-94F9-A224C0B24F06}" dt="2022-11-27T17:41:13.819" v="0" actId="26606"/>
          <pc:sldLayoutMkLst>
            <pc:docMk/>
            <pc:sldMasterMk cId="4163277268" sldId="2147483706"/>
            <pc:sldLayoutMk cId="2101508786" sldId="2147483704"/>
          </pc:sldLayoutMkLst>
        </pc:sldLayoutChg>
        <pc:sldLayoutChg chg="add">
          <pc:chgData name="Mathieu Désautels" userId="88710e40-faa6-4a88-83e6-b66898115e88" providerId="ADAL" clId="{027F8834-A77B-7147-94F9-A224C0B24F06}" dt="2022-11-27T17:41:13.819" v="0" actId="26606"/>
          <pc:sldLayoutMkLst>
            <pc:docMk/>
            <pc:sldMasterMk cId="4163277268" sldId="2147483706"/>
            <pc:sldLayoutMk cId="926185783" sldId="2147483705"/>
          </pc:sldLayoutMkLst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58E14-23EC-4C25-974C-48FA839886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7870" y="978408"/>
            <a:ext cx="5021183" cy="5074226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9FEDD4-20A1-49F6-9E3E-0B26B426BB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62167" y="3602038"/>
            <a:ext cx="5021183" cy="2244580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200" i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80A32F-E6F3-4C2E-B9E3-E47868E42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AA473-D82F-4EFF-9DF7-AE6D83C51288}" type="datetime1">
              <a:rPr lang="en-US" smtClean="0"/>
              <a:t>11/28/2022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806724-A87A-4231-BFD9-277482AF7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30D1AF-36B8-4BB8-BD6A-71194F7BC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3FF94B3-6D3E-44FE-BB02-A9027C0003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662168" y="6209925"/>
            <a:ext cx="5021183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5347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DF6B8E-1D8E-4105-9BBB-D53AD24B7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825530-6629-4FEA-9670-EB21A2F5BA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664C7A-A73F-46F5-BC33-696671DAEE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2F1F0-FE2D-4C1C-B320-8CB9BE735F0F}" type="datetime1">
              <a:rPr lang="en-US" smtClean="0"/>
              <a:t>11/28/2022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2B3CC0-B649-4509-A4B6-DF9D20EFAC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CECCCA-3F2A-46F3-BF45-7C862FF1D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5087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D7BD47B-C187-494C-812F-46BE0040B9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7995"/>
          </a:xfrm>
          <a:prstGeom prst="rect">
            <a:avLst/>
          </a:prstGeom>
          <a:solidFill>
            <a:schemeClr val="bg2">
              <a:lumMod val="9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5A50133B-2446-4168-AA17-6538910668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662168" y="996791"/>
            <a:ext cx="5011962" cy="495692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06A9AD-2756-4C51-A958-6756301EB9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17870" y="996791"/>
            <a:ext cx="5021183" cy="495692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42995D-CCEA-43AF-973B-8B6B56A567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1B96C-10FD-4EBC-9029-9652B7535D02}" type="datetime1">
              <a:rPr lang="en-US" smtClean="0"/>
              <a:t>11/28/2022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4029CF-BA62-4CCD-956E-FFA0B37B8A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CE0B3D-96AB-41B3-ABDD-5B0DE863D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618136A-0796-46EB-89BB-4C73C0258F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662168" y="6209925"/>
            <a:ext cx="5021183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1857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63D8A-C68D-4CF9-9D15-3E09BCC09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24D94C-E537-4FF3-AAF8-A85F05C31A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24B1D4-6731-4993-8609-16C1D33279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78474-CC00-4A95-9D50-A41C12D1EEC4}" type="datetime1">
              <a:rPr lang="en-US" smtClean="0"/>
              <a:t>11/28/2022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FB7BBD-CEEB-4256-84B2-6D907E1188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72A8B7-F430-4F4A-BB63-481F51E588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7319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BAC1C-A332-4BA5-8C9C-FE0396C816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0056" cy="4870974"/>
          </a:xfrm>
        </p:spPr>
        <p:txBody>
          <a:bodyPr anchor="t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D8D137-710E-4125-B5E9-F63E7F1C9C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62167" y="3566639"/>
            <a:ext cx="5021183" cy="2279979"/>
          </a:xfrm>
        </p:spPr>
        <p:txBody>
          <a:bodyPr anchor="b">
            <a:normAutofit/>
          </a:bodyPr>
          <a:lstStyle>
            <a:lvl1pPr marL="0" indent="0">
              <a:buNone/>
              <a:defRPr sz="2200" i="1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5480C5-E9A6-425E-B050-03E444BE92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8C8B4-7FBB-408F-BDB9-F0496874AFB2}" type="datetime1">
              <a:rPr lang="en-US" smtClean="0"/>
              <a:t>11/28/2022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1B4831-6C0B-4E0B-A341-91E4C5D36B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011EE6-252D-46DD-94DF-C42657EF2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1895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04B06-C54A-4B7B-B6D1-436428EAF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1182" cy="520769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723919-9A2F-4D97-8F31-6E35BD5975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63049" y="969264"/>
            <a:ext cx="5290751" cy="25551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8DA345-F684-4BAA-A22C-E725B3A603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63049" y="3621849"/>
            <a:ext cx="5290751" cy="25551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399C52-9753-45D8-9646-CF31BB0157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8EE20-A5E2-47D3-8F6D-A2BA7AB2E093}" type="datetime1">
              <a:rPr lang="en-US" smtClean="0"/>
              <a:t>11/28/2022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F95E57-622C-4199-940E-F5462E1AC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1B7592-00E8-41EF-B749-2A5EA8E46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0258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F4AA536-072F-4374-926E-17E038EC7E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7995"/>
          </a:xfrm>
          <a:prstGeom prst="rect">
            <a:avLst/>
          </a:prstGeom>
          <a:solidFill>
            <a:schemeClr val="bg2">
              <a:lumMod val="9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2291277-967B-4176-B40B-9EC360626994}"/>
              </a:ext>
            </a:extLst>
          </p:cNvPr>
          <p:cNvSpPr/>
          <p:nvPr/>
        </p:nvSpPr>
        <p:spPr>
          <a:xfrm>
            <a:off x="517869" y="508090"/>
            <a:ext cx="11155680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B11C00-F7CB-4484-807A-D12745CD3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69" y="978119"/>
            <a:ext cx="11165481" cy="10730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FAAA6E-E243-48B3-9585-3C1420B3E1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7870" y="2178908"/>
            <a:ext cx="5020056" cy="654908"/>
          </a:xfrm>
        </p:spPr>
        <p:txBody>
          <a:bodyPr anchor="b"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ED01B8-0F2E-41A4-B21C-334393F6A6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7870" y="2876085"/>
            <a:ext cx="5020056" cy="33228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A89B23F-3E60-415A-9CE7-0928B5CFB2B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62168" y="2178908"/>
            <a:ext cx="5021182" cy="654908"/>
          </a:xfrm>
        </p:spPr>
        <p:txBody>
          <a:bodyPr anchor="b"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0223446-0CDC-402B-8D71-D9D29F6DFFC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62168" y="2876085"/>
            <a:ext cx="5021182" cy="33228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2B77D3-C6EC-4FFD-9E10-24E1AC54201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17870" y="6420414"/>
            <a:ext cx="2743200" cy="365125"/>
          </a:xfrm>
        </p:spPr>
        <p:txBody>
          <a:bodyPr/>
          <a:lstStyle/>
          <a:p>
            <a:fld id="{3382CF99-132F-413F-B7EF-71A5C33F2ED6}" type="datetime1">
              <a:rPr lang="en-US" smtClean="0"/>
              <a:t>11/28/2022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09DF31B-BD07-4DC2-95C2-B77E51AAEF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54CE5A-3A0A-4AAB-81D2-F1C20636E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0814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216B8-52AB-412B-BBE7-B6BE698FA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BF779C3-9D19-467E-A5D2-0920834DA1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7AE06-98E0-4D9F-A059-92C3548821BB}" type="datetime1">
              <a:rPr lang="en-US" smtClean="0"/>
              <a:t>11/28/2022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272BB4-C8D8-4F74-9677-5AC979932A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6B49B8-779F-4492-ABD9-96F0D042AC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5268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3B976BF-9339-48D6-881A-280D15492E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A00CA-3DDC-4705-B840-978EF5EA0707}" type="datetime1">
              <a:rPr lang="en-US" smtClean="0"/>
              <a:t>11/28/2022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277605-C9C8-432E-9662-D7D410B151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2432B6-4A12-46EF-98A7-B5D50BD51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2913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F191C-AF68-4230-A7B2-F8F07B486E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0948" cy="2270641"/>
          </a:xfrm>
        </p:spPr>
        <p:txBody>
          <a:bodyPr anchor="t">
            <a:no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8F9F11-5FCF-4D7E-BA51-38CB84277D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3182" y="987423"/>
            <a:ext cx="5020948" cy="487362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3B519B-06C0-41BC-95FB-FB1FE43637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17870" y="3361038"/>
            <a:ext cx="5020948" cy="2507949"/>
          </a:xfrm>
        </p:spPr>
        <p:txBody>
          <a:bodyPr>
            <a:normAutofit/>
          </a:bodyPr>
          <a:lstStyle>
            <a:lvl1pPr marL="0" indent="0">
              <a:buNone/>
              <a:defRPr sz="2400" b="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B8B70C-015C-4832-AFF6-D033E0227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66D49-0BBA-4C5A-AD96-6448CA63451A}" type="datetime1">
              <a:rPr lang="en-US" smtClean="0"/>
              <a:t>11/28/2022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F1A6FB-8C14-46D1-90A5-0FF11DE786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82C585-6FA1-4E94-9C1C-A1DEDE5510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9483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98B43-D1CE-43F4-A367-EF1FE96889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0948" cy="2270641"/>
          </a:xfrm>
        </p:spPr>
        <p:txBody>
          <a:bodyPr anchor="t">
            <a:no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2B73978-8CDF-4C0E-ABA1-7291A03473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662168" y="987425"/>
            <a:ext cx="5027005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BECC62-ED45-451E-BEC5-A03C6A554D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17870" y="3340442"/>
            <a:ext cx="5020948" cy="2528545"/>
          </a:xfrm>
        </p:spPr>
        <p:txBody>
          <a:bodyPr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1A7A86-B983-4315-9312-936B4FCF75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4EB293-A316-472D-A8B4-6947CF1A12B7}" type="datetime1">
              <a:rPr lang="en-US" smtClean="0"/>
              <a:t>11/28/2022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2E88C0-25A5-46F9-AB35-EAD50E6B91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0F9EA8-45AD-478E-8606-9328245BC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51E4AC6-B446-4768-97EF-CA4B8261433B}"/>
              </a:ext>
            </a:extLst>
          </p:cNvPr>
          <p:cNvCxnSpPr>
            <a:cxnSpLocks/>
          </p:cNvCxnSpPr>
          <p:nvPr/>
        </p:nvCxnSpPr>
        <p:spPr>
          <a:xfrm>
            <a:off x="11689174" y="2172428"/>
            <a:ext cx="0" cy="33547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679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D61AD20-E240-4E6F-AF91-689F7AEEE3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1182" cy="487045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E78801-35D1-4C19-BC2B-EAC7EE917E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62168" y="969264"/>
            <a:ext cx="5021182" cy="48704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282A45-C5B9-4575-8E28-A35767B4D7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17870" y="642041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734BCCD4-CEB1-405B-A443-DD9CBCBEA552}" type="datetime1">
              <a:rPr lang="en-US" smtClean="0"/>
              <a:t>11/28/2022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9D0933-AA03-4018-8E37-004CFB9F61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7870" y="97713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CF282A-DF4A-4A2D-9672-8F0F770A3F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54317" y="6420414"/>
            <a:ext cx="6379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DFDF98CC-160E-494C-8C3C-8CDC5FA257D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DE57300-C7FF-4578-99A0-42B0295B123C}"/>
              </a:ext>
            </a:extLst>
          </p:cNvPr>
          <p:cNvSpPr/>
          <p:nvPr/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277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5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74320" indent="-27432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27432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548640" indent="-27432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54864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56C5C09-0043-4549-B800-2101B70D66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7E2F724-2FB3-4D1D-A730-739B8654C0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Top view of wood desk with the plant, white keyboard, coffee in a white mug, notebook, and pen">
            <a:extLst>
              <a:ext uri="{FF2B5EF4-FFF2-40B4-BE49-F238E27FC236}">
                <a16:creationId xmlns:a16="http://schemas.microsoft.com/office/drawing/2014/main" id="{F5B0341D-8C1C-5409-15E3-F39A4D95EF5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1799" b="15175"/>
          <a:stretch/>
        </p:blipFill>
        <p:spPr>
          <a:xfrm>
            <a:off x="-2" y="-2"/>
            <a:ext cx="12192001" cy="6858001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517870" y="978408"/>
            <a:ext cx="5021182" cy="2334248"/>
          </a:xfrm>
        </p:spPr>
        <p:txBody>
          <a:bodyPr anchor="t">
            <a:normAutofit/>
          </a:bodyPr>
          <a:lstStyle/>
          <a:p>
            <a:r>
              <a:rPr lang="fr-FR">
                <a:solidFill>
                  <a:srgbClr val="FFFFFF"/>
                </a:solidFill>
              </a:rPr>
              <a:t>APP6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517870" y="4482450"/>
            <a:ext cx="5040785" cy="1724029"/>
          </a:xfrm>
        </p:spPr>
        <p:txBody>
          <a:bodyPr anchor="t">
            <a:normAutofit/>
          </a:bodyPr>
          <a:lstStyle/>
          <a:p>
            <a:r>
              <a:rPr lang="fr-FR">
                <a:solidFill>
                  <a:srgbClr val="FFFFFF"/>
                </a:solidFill>
              </a:rPr>
              <a:t>Félix Boivin (BOIF1302)</a:t>
            </a:r>
          </a:p>
          <a:p>
            <a:r>
              <a:rPr lang="fr-FR">
                <a:solidFill>
                  <a:srgbClr val="FFFFFF"/>
                </a:solidFill>
              </a:rPr>
              <a:t>Mathieu Désautels (DESM1210)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2C335F7-F61C-4EB4-80F2-4B1438FE6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0890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DC7B0D8-22A9-0F44-8544-E698441EC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V</a:t>
            </a:r>
            <a:r>
              <a:rPr lang="fr-FR" baseline="-25000"/>
              <a:t>REF</a:t>
            </a:r>
            <a:r>
              <a:rPr lang="fr-FR"/>
              <a:t> U1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9ABD4AB3-A740-F548-B5F4-C6D39530D4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1" y="969263"/>
                <a:ext cx="5855594" cy="5717723"/>
              </a:xfrm>
            </p:spPr>
            <p:txBody>
              <a:bodyPr>
                <a:norm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sz="1800" b="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𝐹𝑟</m:t>
                      </m:r>
                      <m:r>
                        <a:rPr lang="fr-CA" sz="1800" b="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é</m:t>
                      </m:r>
                      <m:r>
                        <a:rPr lang="fr-CA" sz="1800" b="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𝑞𝑢𝑒𝑛𝑐𝑒</m:t>
                      </m:r>
                      <m:r>
                        <a:rPr lang="fr-CA" sz="1800" b="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=1356</m:t>
                      </m:r>
                      <m:r>
                        <a:rPr lang="fr-CA" sz="1800" b="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𝐻𝑧</m:t>
                      </m:r>
                    </m:oMath>
                  </m:oMathPara>
                </a14:m>
                <a:endParaRPr lang="fr-CA" sz="1800" b="0">
                  <a:effectLst/>
                  <a:ea typeface="Times New Roman" panose="02020603050405020304" pitchFamily="18" charset="0"/>
                </a:endParaRPr>
              </a:p>
              <a:p>
                <a:pPr algn="ctr"/>
                <a:endParaRPr lang="fr-CA" sz="1800" b="0">
                  <a:effectLst/>
                  <a:ea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fr-CA" b="0" i="1" smtClean="0">
                          <a:latin typeface="Cambria Math" panose="02040503050406030204" pitchFamily="18" charset="0"/>
                        </a:rPr>
                        <m:t>é</m:t>
                      </m:r>
                      <m:r>
                        <a:rPr lang="fr-CA" b="0" i="1" smtClean="0">
                          <a:latin typeface="Cambria Math" panose="02040503050406030204" pitchFamily="18" charset="0"/>
                        </a:rPr>
                        <m:t>𝑟𝑖𝑜𝑑𝑒</m:t>
                      </m:r>
                      <m:r>
                        <a:rPr lang="fr-CA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CA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CA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fr-CA" b="0" i="1" smtClean="0">
                              <a:latin typeface="Cambria Math" panose="02040503050406030204" pitchFamily="18" charset="0"/>
                            </a:rPr>
                            <m:t>1356</m:t>
                          </m:r>
                        </m:den>
                      </m:f>
                      <m:r>
                        <a:rPr lang="fr-CA" b="0" i="1" smtClean="0">
                          <a:latin typeface="Cambria Math" panose="02040503050406030204" pitchFamily="18" charset="0"/>
                        </a:rPr>
                        <m:t>=7.37∗1</m:t>
                      </m:r>
                      <m:sSup>
                        <m:sSupPr>
                          <m:ctrlPr>
                            <a:rPr lang="fr-CA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CA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sup>
                          <m:r>
                            <a:rPr lang="fr-CA" b="0" i="1" smtClean="0">
                              <a:latin typeface="Cambria Math" panose="02040503050406030204" pitchFamily="18" charset="0"/>
                            </a:rPr>
                            <m:t>−4</m:t>
                          </m:r>
                        </m:sup>
                      </m:sSup>
                      <m:r>
                        <a:rPr lang="fr-CA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CA" b="0" i="1" smtClean="0">
                          <a:latin typeface="Cambria Math" panose="02040503050406030204" pitchFamily="18" charset="0"/>
                        </a:rPr>
                        <m:t>𝑠𝑒𝑐</m:t>
                      </m:r>
                    </m:oMath>
                  </m:oMathPara>
                </a14:m>
                <a:endParaRPr lang="fr-CA"/>
              </a:p>
              <a:p>
                <a:pPr algn="ctr"/>
                <a:endParaRPr lang="fr-CA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CA" sz="200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fr-CA" sz="2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fr-CA" sz="2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𝐿</m:t>
                          </m:r>
                        </m:sub>
                      </m:sSub>
                      <m:r>
                        <a:rPr lang="fr-CA" sz="2000" b="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1</m:t>
                      </m:r>
                      <m:d>
                        <m:dPr>
                          <m:ctrlPr>
                            <a:rPr lang="fr-CA" sz="2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fr-CA" sz="2000" b="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7.37∗</m:t>
                          </m:r>
                          <m:sSup>
                            <m:sSupPr>
                              <m:ctrlPr>
                                <a:rPr lang="fr-CA" sz="2000" b="0" i="1" smtClean="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fr-CA" sz="2000" b="0" i="1" smtClean="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fr-CA" b="0" i="1" smtClean="0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−4</m:t>
                              </m:r>
                            </m:sup>
                          </m:sSup>
                        </m:e>
                      </m:d>
                      <m:r>
                        <a:rPr lang="fr-CA" sz="2000" b="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=12.00</m:t>
                      </m:r>
                      <m:r>
                        <a:rPr lang="fr-CA" sz="2000" b="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𝑉</m:t>
                      </m:r>
                    </m:oMath>
                  </m:oMathPara>
                </a14:m>
                <a:endParaRPr lang="fr-CA" b="1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CA" sz="200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fr-CA" sz="2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fr-CA" sz="2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𝐿</m:t>
                          </m:r>
                        </m:sub>
                      </m:sSub>
                      <m:r>
                        <a:rPr lang="fr-CA" sz="2000" b="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2</m:t>
                      </m:r>
                      <m:d>
                        <m:dPr>
                          <m:ctrlPr>
                            <a:rPr lang="fr-CA" sz="2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fr-CA" sz="2000" b="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1.47∗</m:t>
                          </m:r>
                          <m:sSup>
                            <m:sSupPr>
                              <m:ctrlPr>
                                <a:rPr lang="fr-CA" sz="2000" b="0" i="1" smtClean="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fr-CA" sz="2000" b="0" i="1" smtClean="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fr-CA" b="0" i="1" smtClean="0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−3</m:t>
                              </m:r>
                            </m:sup>
                          </m:sSup>
                        </m:e>
                      </m:d>
                      <m:r>
                        <a:rPr lang="fr-CA" sz="2000" b="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=5.70</m:t>
                      </m:r>
                      <m:r>
                        <a:rPr lang="fr-CA" sz="2000" b="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𝑉</m:t>
                      </m:r>
                    </m:oMath>
                  </m:oMathPara>
                </a14:m>
                <a:endParaRPr lang="fr-CA" b="1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CA" sz="200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fr-CA" sz="2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fr-CA" sz="2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𝐿</m:t>
                          </m:r>
                        </m:sub>
                      </m:sSub>
                      <m:r>
                        <a:rPr lang="fr-CA" sz="2000" b="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3</m:t>
                      </m:r>
                      <m:d>
                        <m:dPr>
                          <m:ctrlPr>
                            <a:rPr lang="fr-CA" sz="2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fr-CA" sz="2000" b="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2.21∗</m:t>
                          </m:r>
                          <m:sSup>
                            <m:sSupPr>
                              <m:ctrlPr>
                                <a:rPr lang="fr-CA" sz="2000" b="0" i="1" smtClean="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fr-CA" sz="2000" b="0" i="1" smtClean="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fr-CA" b="0" i="1" smtClean="0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−3</m:t>
                              </m:r>
                            </m:sup>
                          </m:sSup>
                        </m:e>
                      </m:d>
                      <m:r>
                        <a:rPr lang="fr-CA" b="0" i="1" smtClean="0"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=2.70</m:t>
                      </m:r>
                      <m:r>
                        <a:rPr lang="fr-CA" b="0" i="1" smtClean="0"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𝑉</m:t>
                      </m:r>
                    </m:oMath>
                  </m:oMathPara>
                </a14:m>
                <a:endParaRPr lang="fr-CA" b="1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CA" sz="200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fr-CA" sz="2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fr-CA" sz="2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𝐿</m:t>
                          </m:r>
                        </m:sub>
                      </m:sSub>
                      <m:r>
                        <a:rPr lang="fr-CA" sz="2000" b="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4</m:t>
                      </m:r>
                      <m:d>
                        <m:dPr>
                          <m:ctrlPr>
                            <a:rPr lang="fr-CA" sz="2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fr-CA" sz="2000" b="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2.95∗</m:t>
                          </m:r>
                          <m:sSup>
                            <m:sSupPr>
                              <m:ctrlPr>
                                <a:rPr lang="fr-CA" sz="2000" b="0" i="1" smtClean="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fr-CA" sz="2000" b="0" i="1" smtClean="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fr-CA" b="0" i="1" smtClean="0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−3</m:t>
                              </m:r>
                            </m:sup>
                          </m:sSup>
                        </m:e>
                      </m:d>
                      <m:r>
                        <a:rPr lang="fr-CA" sz="2000" b="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=1.27</m:t>
                      </m:r>
                      <m:r>
                        <a:rPr lang="fr-CA" sz="2000" b="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𝑉</m:t>
                      </m:r>
                    </m:oMath>
                  </m:oMathPara>
                </a14:m>
                <a:endParaRPr lang="fr-CA" b="1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CA" sz="200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fr-CA" sz="2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fr-CA" sz="2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𝐿</m:t>
                          </m:r>
                        </m:sub>
                      </m:sSub>
                      <m:r>
                        <a:rPr lang="fr-CA" sz="2000" b="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5</m:t>
                      </m:r>
                      <m:d>
                        <m:dPr>
                          <m:ctrlPr>
                            <a:rPr lang="fr-CA" sz="2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fr-CA" sz="2000" b="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3.69∗</m:t>
                          </m:r>
                          <m:sSup>
                            <m:sSupPr>
                              <m:ctrlPr>
                                <a:rPr lang="fr-CA" sz="2000" b="0" i="1" smtClean="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fr-CA" sz="2000" b="0" i="1" smtClean="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fr-CA" b="0" i="1" smtClean="0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−3</m:t>
                              </m:r>
                            </m:sup>
                          </m:sSup>
                        </m:e>
                      </m:d>
                      <m:r>
                        <a:rPr lang="fr-CA" sz="2000" b="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=0.60</m:t>
                      </m:r>
                      <m:r>
                        <a:rPr lang="fr-CA" sz="2000" b="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𝑉</m:t>
                      </m:r>
                    </m:oMath>
                  </m:oMathPara>
                </a14:m>
                <a:endParaRPr lang="fr-CA" b="1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CA" sz="200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fr-CA" sz="2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fr-CA" sz="2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𝐿</m:t>
                          </m:r>
                        </m:sub>
                      </m:sSub>
                      <m:r>
                        <a:rPr lang="fr-CA" sz="2000" b="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6</m:t>
                      </m:r>
                      <m:d>
                        <m:dPr>
                          <m:ctrlPr>
                            <a:rPr lang="fr-CA" sz="2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fr-CA" sz="2000" b="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4.42∗</m:t>
                          </m:r>
                          <m:sSup>
                            <m:sSupPr>
                              <m:ctrlPr>
                                <a:rPr lang="fr-CA" sz="2000" b="0" i="1" smtClean="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fr-CA" sz="2000" b="0" i="1" smtClean="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fr-CA" b="0" i="1" smtClean="0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−3</m:t>
                              </m:r>
                            </m:sup>
                          </m:sSup>
                        </m:e>
                      </m:d>
                      <m:r>
                        <a:rPr lang="fr-CA" sz="2000" b="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=0.28</m:t>
                      </m:r>
                      <m:r>
                        <a:rPr lang="fr-CA" sz="2000" b="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𝑉</m:t>
                      </m:r>
                    </m:oMath>
                  </m:oMathPara>
                </a14:m>
                <a:endParaRPr lang="fr-CA" b="1"/>
              </a:p>
              <a:p>
                <a:pPr algn="ctr"/>
                <a:endParaRPr lang="fr-CA" b="1"/>
              </a:p>
              <a:p>
                <a:r>
                  <a:rPr lang="fr-CA" b="1"/>
                  <a:t>On veut à 2 et à 5 pulsations </a:t>
                </a:r>
              </a:p>
              <a:p>
                <a:r>
                  <a:rPr lang="fr-CA" b="1"/>
                  <a:t>Donc valeur entre 2-3 et entre 5-6</a:t>
                </a:r>
              </a:p>
              <a:p>
                <a:endParaRPr lang="fr-CA"/>
              </a:p>
            </p:txBody>
          </p:sp>
        </mc:Choice>
        <mc:Fallback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9ABD4AB3-A740-F548-B5F4-C6D39530D4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1" y="969263"/>
                <a:ext cx="5855594" cy="5717723"/>
              </a:xfrm>
              <a:blipFill>
                <a:blip r:embed="rId2"/>
                <a:stretch>
                  <a:fillRect l="-10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7" name="Tableau 7">
                <a:extLst>
                  <a:ext uri="{FF2B5EF4-FFF2-40B4-BE49-F238E27FC236}">
                    <a16:creationId xmlns:a16="http://schemas.microsoft.com/office/drawing/2014/main" id="{6772C18B-149E-CA4D-B149-231E9B762B3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52406217"/>
                  </p:ext>
                </p:extLst>
              </p:nvPr>
            </p:nvGraphicFramePr>
            <p:xfrm>
              <a:off x="6310070" y="488108"/>
              <a:ext cx="5427456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427456">
                      <a:extLst>
                        <a:ext uri="{9D8B030D-6E8A-4147-A177-3AD203B41FA5}">
                          <a16:colId xmlns:a16="http://schemas.microsoft.com/office/drawing/2014/main" val="201504828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CA" sz="1800" i="1" smtClean="0">
                                        <a:solidFill>
                                          <a:srgbClr val="0070C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1800" i="1">
                                        <a:solidFill>
                                          <a:srgbClr val="0070C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fr-CA" sz="1800" i="1">
                                        <a:solidFill>
                                          <a:srgbClr val="0070C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𝐿</m:t>
                                    </m:r>
                                  </m:sub>
                                </m:sSub>
                                <m:r>
                                  <a:rPr lang="fr-CA" sz="1800" i="1">
                                    <a:solidFill>
                                      <a:srgbClr val="0070C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(</m:t>
                                </m:r>
                                <m:r>
                                  <a:rPr lang="fr-CA" sz="1800" i="1">
                                    <a:solidFill>
                                      <a:srgbClr val="0070C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𝑡</m:t>
                                </m:r>
                                <m:r>
                                  <a:rPr lang="fr-CA" sz="1800" i="1">
                                    <a:solidFill>
                                      <a:srgbClr val="0070C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)= </m:t>
                                </m:r>
                                <m:sSup>
                                  <m:sSupPr>
                                    <m:ctrlPr>
                                      <a:rPr lang="fr-CA" sz="1800" i="1">
                                        <a:solidFill>
                                          <a:srgbClr val="0070C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sz="1800" i="1">
                                        <a:solidFill>
                                          <a:srgbClr val="0070C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fr-CA" sz="1800" i="1">
                                        <a:solidFill>
                                          <a:srgbClr val="0070C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−1000</m:t>
                                    </m:r>
                                    <m:r>
                                      <a:rPr lang="fr-CA" sz="1800" i="1">
                                        <a:solidFill>
                                          <a:srgbClr val="0070C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𝑡</m:t>
                                    </m:r>
                                  </m:sup>
                                </m:sSup>
                                <m:r>
                                  <a:rPr lang="fr-CA" sz="1800" i="1">
                                    <a:solidFill>
                                      <a:srgbClr val="0070C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(12</m:t>
                                </m:r>
                                <m:func>
                                  <m:funcPr>
                                    <m:ctrlPr>
                                      <a:rPr lang="fr-CA" sz="1800" i="1">
                                        <a:solidFill>
                                          <a:srgbClr val="0070C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fr-CA" sz="1800">
                                        <a:solidFill>
                                          <a:srgbClr val="0070C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fr-CA" sz="1800" i="1">
                                            <a:solidFill>
                                              <a:srgbClr val="0070C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fr-CA" sz="1800" i="1">
                                            <a:solidFill>
                                              <a:srgbClr val="0070C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</a:rPr>
                                          <m:t>8516</m:t>
                                        </m:r>
                                        <m:r>
                                          <a:rPr lang="fr-CA" sz="1800" i="1">
                                            <a:solidFill>
                                              <a:srgbClr val="0070C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</a:rPr>
                                          <m:t>𝑡</m:t>
                                        </m:r>
                                      </m:e>
                                    </m:d>
                                  </m:e>
                                </m:func>
                                <m:r>
                                  <a:rPr lang="fr-CA" sz="1800" i="1">
                                    <a:solidFill>
                                      <a:srgbClr val="0070C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+2.04</m:t>
                                </m:r>
                                <m:func>
                                  <m:funcPr>
                                    <m:ctrlPr>
                                      <a:rPr lang="fr-CA" sz="1800" i="1">
                                        <a:solidFill>
                                          <a:srgbClr val="0070C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fr-CA" sz="1800">
                                        <a:solidFill>
                                          <a:srgbClr val="0070C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fr-CA" sz="1800" i="1">
                                            <a:solidFill>
                                              <a:srgbClr val="0070C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fr-CA" sz="1800" i="1">
                                            <a:solidFill>
                                              <a:srgbClr val="0070C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</a:rPr>
                                          <m:t>8516</m:t>
                                        </m:r>
                                        <m:r>
                                          <a:rPr lang="fr-CA" sz="1800" i="1">
                                            <a:solidFill>
                                              <a:srgbClr val="0070C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</a:rPr>
                                          <m:t>𝑡</m:t>
                                        </m:r>
                                      </m:e>
                                    </m:d>
                                  </m:e>
                                </m:func>
                                <m:r>
                                  <a:rPr lang="fr-CA" sz="1800" i="1">
                                    <a:solidFill>
                                      <a:srgbClr val="0070C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fr-CA" sz="1800">
                            <a:solidFill>
                              <a:srgbClr val="0070C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41756822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7" name="Tableau 7">
                <a:extLst>
                  <a:ext uri="{FF2B5EF4-FFF2-40B4-BE49-F238E27FC236}">
                    <a16:creationId xmlns:a16="http://schemas.microsoft.com/office/drawing/2014/main" id="{6772C18B-149E-CA4D-B149-231E9B762B3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52406217"/>
                  </p:ext>
                </p:extLst>
              </p:nvPr>
            </p:nvGraphicFramePr>
            <p:xfrm>
              <a:off x="6310070" y="488108"/>
              <a:ext cx="5427456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427456">
                      <a:extLst>
                        <a:ext uri="{9D8B030D-6E8A-4147-A177-3AD203B41FA5}">
                          <a16:colId xmlns:a16="http://schemas.microsoft.com/office/drawing/2014/main" val="201504828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12" t="-1639" r="-224" b="-1475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41756822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9" name="Image 8">
            <a:extLst>
              <a:ext uri="{FF2B5EF4-FFF2-40B4-BE49-F238E27FC236}">
                <a16:creationId xmlns:a16="http://schemas.microsoft.com/office/drawing/2014/main" id="{389A9B15-3BFD-2745-80CC-E4689AC26C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784" y="2059145"/>
            <a:ext cx="2459939" cy="4463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999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DC7B0D8-22A9-0F44-8544-E698441EC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V</a:t>
            </a:r>
            <a:r>
              <a:rPr lang="fr-FR" baseline="-25000"/>
              <a:t>REF</a:t>
            </a:r>
            <a:r>
              <a:rPr lang="fr-FR"/>
              <a:t> U1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9ABD4AB3-A740-F548-B5F4-C6D39530D4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1" y="746877"/>
                <a:ext cx="5855594" cy="5940110"/>
              </a:xfrm>
            </p:spPr>
            <p:txBody>
              <a:bodyPr>
                <a:normAutofit fontScale="92500"/>
              </a:bodyPr>
              <a:lstStyle/>
              <a:p>
                <a:r>
                  <a:rPr lang="fr-CA" b="1"/>
                  <a:t>Diviseur de tension:</a:t>
                </a:r>
              </a:p>
              <a:p>
                <a:endParaRPr lang="fr-CA" b="1"/>
              </a:p>
              <a:p>
                <a:endParaRPr lang="fr-CA" b="1" i="1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b="0" i="1" smtClean="0">
                          <a:latin typeface="Cambria Math" panose="02040503050406030204" pitchFamily="18" charset="0"/>
                        </a:rPr>
                        <m:t>4.2=12</m:t>
                      </m:r>
                      <m:d>
                        <m:dPr>
                          <m:ctrlPr>
                            <a:rPr lang="fr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fr-CA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CA" b="0" i="1" smtClean="0">
                                  <a:latin typeface="Cambria Math" panose="02040503050406030204" pitchFamily="18" charset="0"/>
                                </a:rPr>
                                <m:t>1000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fr-CA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CA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fr-CA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  <m:r>
                                <a:rPr lang="fr-CA" b="0" i="1" smtClean="0">
                                  <a:latin typeface="Cambria Math" panose="02040503050406030204" pitchFamily="18" charset="0"/>
                                </a:rPr>
                                <m:t>−1000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fr-CA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CA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fr-CA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fr-CA" b="0" i="1" smtClean="0">
                          <a:latin typeface="Cambria Math" panose="02040503050406030204" pitchFamily="18" charset="0"/>
                        </a:rPr>
                        <m:t>=27 906 </m:t>
                      </m:r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m:oMathPara>
                </a14:m>
                <a:endParaRPr lang="fr-CA"/>
              </a:p>
              <a:p>
                <a:endParaRPr lang="fr-CA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i="1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fr-CA" b="0" i="1" smtClean="0">
                          <a:latin typeface="Cambria Math" panose="02040503050406030204" pitchFamily="18" charset="0"/>
                        </a:rPr>
                        <m:t>.44=12</m:t>
                      </m:r>
                      <m:d>
                        <m:dPr>
                          <m:ctrlPr>
                            <a:rPr lang="fr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fr-CA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CA" b="0" i="1" smtClean="0">
                                  <a:latin typeface="Cambria Math" panose="02040503050406030204" pitchFamily="18" charset="0"/>
                                </a:rPr>
                                <m:t>1000</m:t>
                              </m:r>
                            </m:num>
                            <m:den>
                              <m:f>
                                <m:fPr>
                                  <m:ctrlPr>
                                    <a:rPr lang="fr-CA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CA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fr-CA" b="0" i="1" smtClean="0">
                                      <a:latin typeface="Cambria Math" panose="02040503050406030204" pitchFamily="18" charset="0"/>
                                    </a:rPr>
                                    <m:t>27 906 </m:t>
                                  </m:r>
                                </m:den>
                              </m:f>
                              <m:r>
                                <a:rPr lang="fr-CA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fr-CA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CA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fr-CA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CA" b="0" i="1" smtClean="0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fr-CA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fr-CA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fr-CA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CA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fr-CA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fr-CA" b="0" i="1" smtClean="0">
                          <a:latin typeface="Cambria Math" panose="02040503050406030204" pitchFamily="18" charset="0"/>
                        </a:rPr>
                        <m:t>=2 034 </m:t>
                      </m:r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m:oMathPara>
                </a14:m>
                <a:endParaRPr lang="fr-CA"/>
              </a:p>
              <a:p>
                <a:endParaRPr lang="fr-CA"/>
              </a:p>
              <a:p>
                <a:endParaRPr lang="fr-CA"/>
              </a:p>
              <a:p>
                <a:endParaRPr lang="fr-CA"/>
              </a:p>
              <a:p>
                <a:r>
                  <a:rPr lang="fr-CA" b="1"/>
                  <a:t>Nous avons donc changé les résistances R</a:t>
                </a:r>
                <a:r>
                  <a:rPr lang="fr-CA" b="1" baseline="-25000"/>
                  <a:t>3</a:t>
                </a:r>
                <a:r>
                  <a:rPr lang="fr-CA" b="1"/>
                  <a:t> et R</a:t>
                </a:r>
                <a:r>
                  <a:rPr lang="fr-CA" b="1" baseline="-25000"/>
                  <a:t>4</a:t>
                </a:r>
                <a:endParaRPr lang="fr-CA" b="1"/>
              </a:p>
            </p:txBody>
          </p:sp>
        </mc:Choice>
        <mc:Fallback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9ABD4AB3-A740-F548-B5F4-C6D39530D4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1" y="746877"/>
                <a:ext cx="5855594" cy="5940110"/>
              </a:xfrm>
              <a:blipFill>
                <a:blip r:embed="rId2"/>
                <a:stretch>
                  <a:fillRect l="-937" t="-308" b="-10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Image 8">
            <a:extLst>
              <a:ext uri="{FF2B5EF4-FFF2-40B4-BE49-F238E27FC236}">
                <a16:creationId xmlns:a16="http://schemas.microsoft.com/office/drawing/2014/main" id="{389A9B15-3BFD-2745-80CC-E4689AC26C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784" y="2059145"/>
            <a:ext cx="2459939" cy="446303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6" name="Tableau 6">
                <a:extLst>
                  <a:ext uri="{FF2B5EF4-FFF2-40B4-BE49-F238E27FC236}">
                    <a16:creationId xmlns:a16="http://schemas.microsoft.com/office/drawing/2014/main" id="{6FED082E-F773-0E46-A905-62086FE9997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91637011"/>
                  </p:ext>
                </p:extLst>
              </p:nvPr>
            </p:nvGraphicFramePr>
            <p:xfrm>
              <a:off x="6166179" y="4795562"/>
              <a:ext cx="5855595" cy="11277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855595">
                      <a:extLst>
                        <a:ext uri="{9D8B030D-6E8A-4147-A177-3AD203B41FA5}">
                          <a16:colId xmlns:a16="http://schemas.microsoft.com/office/drawing/2014/main" val="123677543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fr-CA" sz="160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CA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fr-CA" sz="1800" b="0" i="1" smtClean="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4</m:t>
                                  </m:r>
                                </m:sub>
                              </m:sSub>
                              <m:r>
                                <a:rPr lang="fr-CA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r>
                                <a:rPr lang="fr-CA" sz="1800" b="0" i="1" smtClean="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27 906</m:t>
                              </m:r>
                              <m:r>
                                <a:rPr lang="fr-CA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fr-CA" sz="18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Ω</m:t>
                              </m:r>
                            </m:oMath>
                          </a14:m>
                          <a:r>
                            <a:rPr lang="fr-CA" sz="1600">
                              <a:effectLst/>
                            </a:rPr>
                            <a:t> 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CA" sz="1600" b="1">
                              <a:effectLst/>
                            </a:rPr>
                            <a:t>R</a:t>
                          </a:r>
                          <a:r>
                            <a:rPr lang="fr-CA" sz="1600" b="1" baseline="-25000">
                              <a:effectLst/>
                            </a:rPr>
                            <a:t>4</a:t>
                          </a:r>
                          <a:r>
                            <a:rPr lang="fr-CA" sz="1600" b="1" baseline="0">
                              <a:effectLst/>
                            </a:rPr>
                            <a:t> E</a:t>
                          </a:r>
                          <a:r>
                            <a:rPr lang="fr-CA" sz="1600" b="1" baseline="-25000">
                              <a:effectLst/>
                            </a:rPr>
                            <a:t>24</a:t>
                          </a:r>
                          <a:r>
                            <a:rPr lang="fr-CA" sz="1600" b="1" baseline="0">
                              <a:effectLst/>
                            </a:rPr>
                            <a:t> </a:t>
                          </a:r>
                          <a:r>
                            <a:rPr lang="fr-CA" sz="1600" b="1" baseline="0">
                              <a:effectLst/>
                              <a:sym typeface="Wingdings" pitchFamily="2" charset="2"/>
                            </a:rPr>
                            <a:t> </a:t>
                          </a:r>
                          <a14:m>
                            <m:oMath xmlns:m="http://schemas.openxmlformats.org/officeDocument/2006/math">
                              <m:r>
                                <a:rPr lang="fr-CA" sz="1600" b="1" i="1" smtClean="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𝟑𝟎</m:t>
                              </m:r>
                              <m:r>
                                <a:rPr lang="fr-CA" sz="1600" b="1" i="1" smtClean="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r>
                                <a:rPr lang="fr-CA" sz="1600" b="1" i="1" smtClean="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𝟎𝟎𝟎</m:t>
                              </m:r>
                              <m:r>
                                <a:rPr lang="fr-CA" sz="1600" b="1" i="1" smtClean="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±</m:t>
                              </m:r>
                              <m:r>
                                <a:rPr lang="fr-CA" sz="1600" b="1" i="1" smtClean="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𝟓</m:t>
                              </m:r>
                              <m:r>
                                <a:rPr lang="fr-CA" sz="1600" b="1" i="1" smtClean="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% </m:t>
                              </m:r>
                              <m:r>
                                <a:rPr lang="fr-CA" sz="1600" b="1" i="1" smtClean="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𝛀</m:t>
                              </m:r>
                            </m:oMath>
                          </a14:m>
                          <a:r>
                            <a:rPr lang="fr-CA" sz="1400" b="1">
                              <a:effectLst/>
                            </a:rPr>
                            <a:t> </a:t>
                          </a:r>
                          <a:r>
                            <a:rPr lang="fr-CA" sz="1600" b="1" baseline="0">
                              <a:effectLst/>
                              <a:sym typeface="Wingdings" pitchFamily="2" charset="2"/>
                            </a:rPr>
                            <a:t> 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fr-CA" sz="180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CA" sz="20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fr-CA" sz="2000" b="0" i="1" smtClean="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fr-CA" sz="2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r>
                                <a:rPr lang="fr-CA" sz="2000" b="0" i="1" smtClean="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2 034</m:t>
                              </m:r>
                              <m:r>
                                <a:rPr lang="fr-CA" sz="2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fr-CA" sz="20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Ω</m:t>
                              </m:r>
                            </m:oMath>
                          </a14:m>
                          <a:r>
                            <a:rPr lang="fr-CA" sz="1800">
                              <a:effectLst/>
                            </a:rPr>
                            <a:t> 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CA" sz="1800" b="1">
                              <a:effectLst/>
                            </a:rPr>
                            <a:t>R</a:t>
                          </a:r>
                          <a:r>
                            <a:rPr lang="fr-CA" sz="1800" b="1" baseline="-25000">
                              <a:effectLst/>
                            </a:rPr>
                            <a:t>3</a:t>
                          </a:r>
                          <a:r>
                            <a:rPr lang="fr-CA" sz="1800" b="1" baseline="0">
                              <a:effectLst/>
                            </a:rPr>
                            <a:t> E</a:t>
                          </a:r>
                          <a:r>
                            <a:rPr lang="fr-CA" sz="1800" b="1" baseline="-25000">
                              <a:effectLst/>
                            </a:rPr>
                            <a:t>24</a:t>
                          </a:r>
                          <a:r>
                            <a:rPr lang="fr-CA" sz="1800" b="1" baseline="0">
                              <a:effectLst/>
                            </a:rPr>
                            <a:t> </a:t>
                          </a:r>
                          <a:r>
                            <a:rPr lang="fr-CA" sz="1800" b="1" baseline="0">
                              <a:effectLst/>
                              <a:sym typeface="Wingdings" pitchFamily="2" charset="2"/>
                            </a:rPr>
                            <a:t> 2 000 </a:t>
                          </a:r>
                          <a14:m>
                            <m:oMath xmlns:m="http://schemas.openxmlformats.org/officeDocument/2006/math">
                              <m:r>
                                <a:rPr lang="fr-CA" sz="1800" b="1" i="1" smtClean="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±</m:t>
                              </m:r>
                              <m:r>
                                <a:rPr lang="fr-CA" sz="1800" b="1" i="1" smtClean="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𝟓</m:t>
                              </m:r>
                              <m:r>
                                <a:rPr lang="fr-CA" sz="1800" b="1" i="1" smtClean="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% </m:t>
                              </m:r>
                              <m:r>
                                <a:rPr lang="fr-CA" sz="1800" b="1" i="1" smtClean="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𝛀</m:t>
                              </m:r>
                            </m:oMath>
                          </a14:m>
                          <a:r>
                            <a:rPr lang="fr-CA" sz="1600" b="1">
                              <a:effectLst/>
                            </a:rPr>
                            <a:t> </a:t>
                          </a:r>
                          <a:r>
                            <a:rPr lang="fr-CA" sz="1800" b="1" baseline="0">
                              <a:effectLst/>
                              <a:sym typeface="Wingdings" pitchFamily="2" charset="2"/>
                            </a:rPr>
                            <a:t> </a:t>
                          </a:r>
                          <a:endParaRPr lang="fr-FR" sz="2000" b="1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10674086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6" name="Tableau 6">
                <a:extLst>
                  <a:ext uri="{FF2B5EF4-FFF2-40B4-BE49-F238E27FC236}">
                    <a16:creationId xmlns:a16="http://schemas.microsoft.com/office/drawing/2014/main" id="{6FED082E-F773-0E46-A905-62086FE9997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91637011"/>
                  </p:ext>
                </p:extLst>
              </p:nvPr>
            </p:nvGraphicFramePr>
            <p:xfrm>
              <a:off x="6166179" y="4795562"/>
              <a:ext cx="5855595" cy="11277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855595">
                      <a:extLst>
                        <a:ext uri="{9D8B030D-6E8A-4147-A177-3AD203B41FA5}">
                          <a16:colId xmlns:a16="http://schemas.microsoft.com/office/drawing/2014/main" val="1236775433"/>
                        </a:ext>
                      </a:extLst>
                    </a:gridCol>
                  </a:tblGrid>
                  <a:tr h="1127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04" t="-538" r="-416" b="-860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1067408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" name="Tableau 4">
                <a:extLst>
                  <a:ext uri="{FF2B5EF4-FFF2-40B4-BE49-F238E27FC236}">
                    <a16:creationId xmlns:a16="http://schemas.microsoft.com/office/drawing/2014/main" id="{D5087E2A-FE89-1D48-8347-B9AEE0EB6B0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10133672"/>
                  </p:ext>
                </p:extLst>
              </p:nvPr>
            </p:nvGraphicFramePr>
            <p:xfrm>
              <a:off x="6025822" y="1193758"/>
              <a:ext cx="5995952" cy="61055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997976">
                      <a:extLst>
                        <a:ext uri="{9D8B030D-6E8A-4147-A177-3AD203B41FA5}">
                          <a16:colId xmlns:a16="http://schemas.microsoft.com/office/drawing/2014/main" val="3983836419"/>
                        </a:ext>
                      </a:extLst>
                    </a:gridCol>
                    <a:gridCol w="2997976">
                      <a:extLst>
                        <a:ext uri="{9D8B030D-6E8A-4147-A177-3AD203B41FA5}">
                          <a16:colId xmlns:a16="http://schemas.microsoft.com/office/drawing/2014/main" val="230494991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fr-CA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fr-CA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5.70−2.70</m:t>
                                    </m:r>
                                  </m:num>
                                  <m:den>
                                    <m:r>
                                      <a:rPr lang="fr-CA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r>
                                  <a:rPr lang="fr-CA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+2.70=4.2</m:t>
                                </m:r>
                                <m:r>
                                  <a:rPr lang="fr-CA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oMath>
                            </m:oMathPara>
                          </a14:m>
                          <a:endParaRPr lang="fr-FR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fr-CA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fr-CA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0.60−0.28</m:t>
                                    </m:r>
                                  </m:num>
                                  <m:den>
                                    <m:r>
                                      <a:rPr lang="fr-CA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r>
                                  <a:rPr lang="fr-CA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+0.28=0,44</m:t>
                                </m:r>
                                <m:r>
                                  <a:rPr lang="fr-CA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oMath>
                            </m:oMathPara>
                          </a14:m>
                          <a:endParaRPr lang="fr-CA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6983100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4" name="Tableau 4">
                <a:extLst>
                  <a:ext uri="{FF2B5EF4-FFF2-40B4-BE49-F238E27FC236}">
                    <a16:creationId xmlns:a16="http://schemas.microsoft.com/office/drawing/2014/main" id="{D5087E2A-FE89-1D48-8347-B9AEE0EB6B0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10133672"/>
                  </p:ext>
                </p:extLst>
              </p:nvPr>
            </p:nvGraphicFramePr>
            <p:xfrm>
              <a:off x="6025822" y="1193758"/>
              <a:ext cx="5995952" cy="61055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997976">
                      <a:extLst>
                        <a:ext uri="{9D8B030D-6E8A-4147-A177-3AD203B41FA5}">
                          <a16:colId xmlns:a16="http://schemas.microsoft.com/office/drawing/2014/main" val="3983836419"/>
                        </a:ext>
                      </a:extLst>
                    </a:gridCol>
                    <a:gridCol w="2997976">
                      <a:extLst>
                        <a:ext uri="{9D8B030D-6E8A-4147-A177-3AD203B41FA5}">
                          <a16:colId xmlns:a16="http://schemas.microsoft.com/office/drawing/2014/main" val="2304949913"/>
                        </a:ext>
                      </a:extLst>
                    </a:gridCol>
                  </a:tblGrid>
                  <a:tr h="61055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203" t="-990" r="-100203" b="-29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00407" t="-990" r="-407" b="-297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36983100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2170622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DC7B0D8-22A9-0F44-8544-E698441EC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1</a:t>
            </a:r>
            <a:r>
              <a:rPr lang="fr-FR" baseline="30000"/>
              <a:t>er</a:t>
            </a:r>
            <a:r>
              <a:rPr lang="fr-FR"/>
              <a:t> Circuit du premier ordre</a:t>
            </a:r>
            <a:br>
              <a:rPr lang="fr-FR"/>
            </a:br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ABD4AB3-A740-F548-B5F4-C6D39530D4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FR" b="1"/>
              <a:t>Circuit de charge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/>
              <a:t>12V U1 charge le circuit RC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/>
              <a:t>R</a:t>
            </a:r>
            <a:r>
              <a:rPr lang="fr-FR" baseline="-25000"/>
              <a:t>7</a:t>
            </a:r>
            <a:r>
              <a:rPr lang="fr-FR"/>
              <a:t> charge le circuit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/>
              <a:t>D</a:t>
            </a:r>
            <a:r>
              <a:rPr lang="fr-FR" baseline="-25000"/>
              <a:t>2</a:t>
            </a:r>
            <a:r>
              <a:rPr lang="fr-FR"/>
              <a:t> charge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/>
              <a:t>C</a:t>
            </a:r>
            <a:r>
              <a:rPr lang="fr-FR" baseline="-25000"/>
              <a:t>2</a:t>
            </a:r>
            <a:r>
              <a:rPr lang="fr-FR"/>
              <a:t> charge le circuit</a:t>
            </a:r>
          </a:p>
          <a:p>
            <a:endParaRPr lang="fr-FR"/>
          </a:p>
          <a:p>
            <a:r>
              <a:rPr lang="fr-FR" b="1"/>
              <a:t>Circuit de décharge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/>
              <a:t>-12V U1 décharge le circuit RC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/>
              <a:t>R</a:t>
            </a:r>
            <a:r>
              <a:rPr lang="fr-FR" baseline="-25000"/>
              <a:t>6</a:t>
            </a:r>
            <a:r>
              <a:rPr lang="fr-FR"/>
              <a:t> décharge le circuit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/>
              <a:t>D</a:t>
            </a:r>
            <a:r>
              <a:rPr lang="fr-FR" baseline="-25000"/>
              <a:t>1</a:t>
            </a:r>
            <a:r>
              <a:rPr lang="fr-FR"/>
              <a:t> décharge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/>
              <a:t>C</a:t>
            </a:r>
            <a:r>
              <a:rPr lang="fr-FR" baseline="-25000"/>
              <a:t>2</a:t>
            </a:r>
            <a:r>
              <a:rPr lang="fr-FR"/>
              <a:t> décharge le circuit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/>
          </a:p>
          <a:p>
            <a:endParaRPr lang="fr-FR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FB6884D3-E0C1-F642-823F-83DF68505A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33" t="1603" r="7233" b="3738"/>
          <a:stretch/>
        </p:blipFill>
        <p:spPr>
          <a:xfrm>
            <a:off x="1261241" y="2727435"/>
            <a:ext cx="3310760" cy="3427610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28806423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DC7B0D8-22A9-0F44-8544-E698441EC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Charge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9ABD4AB3-A740-F548-B5F4-C6D39530D4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1" y="969264"/>
                <a:ext cx="5855594" cy="4870457"/>
              </a:xfrm>
            </p:spPr>
            <p:txBody>
              <a:bodyPr>
                <a:normAutofit/>
              </a:bodyPr>
              <a:lstStyle/>
              <a:p>
                <a:r>
                  <a:rPr lang="fr-FR" sz="1800" b="1"/>
                  <a:t>Formule de départ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80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𝑉</m:t>
                      </m:r>
                      <m:r>
                        <a:rPr lang="fr-FR" sz="1800" i="1" baseline="-250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𝑠</m:t>
                      </m:r>
                      <m:r>
                        <a:rPr lang="fr-FR" sz="1800" i="1" baseline="-250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 = </m:t>
                      </m:r>
                      <m:r>
                        <a:rPr lang="fr-FR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𝑉</m:t>
                      </m:r>
                      <m:sSub>
                        <m:sSubPr>
                          <m:ctrlPr>
                            <a:rPr lang="fr-CA" sz="1800" i="1" baseline="-250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fr-FR" sz="1800" i="1" baseline="-250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fr-CA" sz="1800" i="1" baseline="-250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fr-FR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+</m:t>
                      </m:r>
                      <m:r>
                        <a:rPr lang="fr-FR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𝑉</m:t>
                      </m:r>
                      <m:sSub>
                        <m:sSubPr>
                          <m:ctrlPr>
                            <a:rPr lang="fr-CA" sz="1800" i="1" baseline="-250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fr-FR" sz="1800" i="1" baseline="-250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fr-CA" sz="1800" i="1" baseline="-250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fr-CA" sz="18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endParaRPr lang="fr-CA" sz="18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algn="just"/>
                <a:r>
                  <a:rPr lang="fr-CA" sz="18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 </a:t>
                </a:r>
                <a:endParaRPr lang="fr-CA" sz="1800"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algn="just"/>
                <a:endParaRPr lang="fr-CA" sz="1800" i="1">
                  <a:effectLst/>
                  <a:latin typeface="Cambria Math" panose="02040503050406030204" pitchFamily="18" charset="0"/>
                  <a:ea typeface="Times New Roman" panose="020206030504050203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lang="fr-CA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fr-CA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𝑉</m:t>
                        </m:r>
                      </m:e>
                      <m:sub>
                        <m:r>
                          <a:rPr lang="fr-CA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𝑠</m:t>
                        </m:r>
                      </m:sub>
                      <m:sup>
                        <m:r>
                          <a:rPr lang="fr-CA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′</m:t>
                        </m:r>
                      </m:sup>
                    </m:sSubSup>
                    <m:r>
                      <a:rPr lang="fr-CA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=</m:t>
                    </m:r>
                    <m:sSubSup>
                      <m:sSubSupPr>
                        <m:ctrlPr>
                          <a:rPr lang="fr-CA" sz="18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SupPr>
                      <m:e>
                        <m:sSub>
                          <m:sSubPr>
                            <m:ctrlPr>
                              <a:rPr lang="fr-CA" sz="1800" b="0" i="1" smtClean="0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fr-CA" sz="1800" b="0" i="1" smtClean="0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fr-CA" sz="1800" b="0" i="1" smtClean="0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7</m:t>
                            </m:r>
                          </m:sub>
                        </m:sSub>
                        <m:sSub>
                          <m:sSubPr>
                            <m:ctrlPr>
                              <a:rPr lang="fr-CA" sz="1800" b="0" i="1" smtClean="0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fr-CA" sz="1800" b="0" i="1" smtClean="0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fr-CA" sz="1800" b="0" i="1" smtClean="0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fr-CA" sz="18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𝑉</m:t>
                        </m:r>
                      </m:e>
                      <m:sub>
                        <m:sSub>
                          <m:sSubPr>
                            <m:ctrlPr>
                              <a:rPr lang="fr-CA" sz="18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fr-CA" sz="18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fr-CA" sz="18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7</m:t>
                            </m:r>
                          </m:sub>
                        </m:sSub>
                      </m:sub>
                      <m:sup>
                        <m:r>
                          <a:rPr lang="fr-CA" sz="18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′</m:t>
                        </m:r>
                      </m:sup>
                    </m:sSubSup>
                    <m:r>
                      <a:rPr lang="fr-CA" sz="1800" b="0" i="1" smtClean="0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+ </m:t>
                    </m:r>
                    <m:sSub>
                      <m:sSubPr>
                        <m:ctrlPr>
                          <a:rPr lang="fr-CA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fr-CA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𝑉</m:t>
                        </m:r>
                      </m:e>
                      <m:sub>
                        <m:sSub>
                          <m:sSubPr>
                            <m:ctrlPr>
                              <a:rPr lang="fr-CA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fr-CA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fr-CA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7</m:t>
                            </m:r>
                          </m:sub>
                        </m:sSub>
                      </m:sub>
                    </m:sSub>
                  </m:oMath>
                </a14:m>
                <a:r>
                  <a:rPr lang="fr-CA" sz="18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	où   </a:t>
                </a:r>
                <a14:m>
                  <m:oMath xmlns:m="http://schemas.openxmlformats.org/officeDocument/2006/math">
                    <m:r>
                      <a:rPr lang="fr-CA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𝑖</m:t>
                    </m:r>
                    <m:r>
                      <a:rPr lang="fr-CA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fr-CA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fr-CA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fr-CA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𝑉</m:t>
                            </m:r>
                          </m:e>
                          <m:sub>
                            <m:sSub>
                              <m:sSubPr>
                                <m:ctrlPr>
                                  <a:rPr lang="fr-CA" sz="18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CA" sz="18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fr-CA" sz="18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7</m:t>
                                </m:r>
                              </m:sub>
                            </m:sSub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fr-CA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fr-CA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fr-CA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7</m:t>
                            </m:r>
                          </m:sub>
                        </m:sSub>
                      </m:den>
                    </m:f>
                  </m:oMath>
                </a14:m>
                <a:endParaRPr lang="fr-CA" sz="18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algn="ctr"/>
                <a:endParaRPr lang="fr-CA" sz="1800"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algn="ctr"/>
                <a:endParaRPr lang="fr-CA" sz="1800" i="1">
                  <a:effectLst/>
                  <a:latin typeface="Cambria Math" panose="02040503050406030204" pitchFamily="18" charset="0"/>
                  <a:ea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CA" sz="180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fr-CA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𝑉</m:t>
                          </m:r>
                        </m:e>
                        <m:sub>
                          <m:sSub>
                            <m:sSubPr>
                              <m:ctrlPr>
                                <a:rPr lang="fr-CA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fr-CA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fr-CA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7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fr-CA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fr-CA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fr-CA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=</m:t>
                      </m:r>
                      <m:d>
                        <m:dPr>
                          <m:ctrlPr>
                            <a:rPr lang="fr-CA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CA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fr-CA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fr-CA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7</m:t>
                              </m:r>
                            </m:sub>
                          </m:sSub>
                          <m:sSub>
                            <m:sSubPr>
                              <m:ctrlPr>
                                <a:rPr lang="fr-CA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fr-CA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fr-CA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fr-CA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𝜆</m:t>
                          </m:r>
                          <m:r>
                            <a:rPr lang="fr-CA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+1</m:t>
                          </m:r>
                        </m:e>
                      </m:d>
                      <m:r>
                        <a:rPr lang="fr-CA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𝐴</m:t>
                      </m:r>
                      <m:sSup>
                        <m:sSupPr>
                          <m:ctrlPr>
                            <a:rPr lang="fr-CA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fr-CA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fr-CA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𝜆</m:t>
                          </m:r>
                          <m:r>
                            <a:rPr lang="fr-CA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fr-CA" sz="18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algn="ctr"/>
                <a:endParaRPr lang="fr-CA" sz="18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sz="180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𝜆</m:t>
                      </m:r>
                      <m:r>
                        <a:rPr lang="fr-CA" sz="180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=−</m:t>
                      </m:r>
                      <m:f>
                        <m:fPr>
                          <m:ctrlPr>
                            <a:rPr lang="fr-CA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fr-CA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fr-CA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fr-CA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fr-CA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7</m:t>
                              </m:r>
                            </m:sub>
                          </m:sSub>
                          <m:sSub>
                            <m:sSubPr>
                              <m:ctrlPr>
                                <a:rPr lang="fr-CA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fr-CA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fr-CA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fr-CA" sz="18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endParaRPr lang="fr-CA" sz="1800" b="1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9ABD4AB3-A740-F548-B5F4-C6D39530D4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1" y="969264"/>
                <a:ext cx="5855594" cy="4870457"/>
              </a:xfrm>
              <a:blipFill>
                <a:blip r:embed="rId2"/>
                <a:stretch>
                  <a:fillRect l="-832" t="-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Image 5">
            <a:extLst>
              <a:ext uri="{FF2B5EF4-FFF2-40B4-BE49-F238E27FC236}">
                <a16:creationId xmlns:a16="http://schemas.microsoft.com/office/drawing/2014/main" id="{40821ED6-4BE9-0245-9D96-9CD069A372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6519" y="2025374"/>
            <a:ext cx="4515836" cy="43180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" name="Tableau 4">
                <a:extLst>
                  <a:ext uri="{FF2B5EF4-FFF2-40B4-BE49-F238E27FC236}">
                    <a16:creationId xmlns:a16="http://schemas.microsoft.com/office/drawing/2014/main" id="{FA3E2102-2C3E-0948-9BE5-F91457160FB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35228093"/>
                  </p:ext>
                </p:extLst>
              </p:nvPr>
            </p:nvGraphicFramePr>
            <p:xfrm>
              <a:off x="6453438" y="1836491"/>
              <a:ext cx="5220692" cy="81095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610346">
                      <a:extLst>
                        <a:ext uri="{9D8B030D-6E8A-4147-A177-3AD203B41FA5}">
                          <a16:colId xmlns:a16="http://schemas.microsoft.com/office/drawing/2014/main" val="4158333852"/>
                        </a:ext>
                      </a:extLst>
                    </a:gridCol>
                    <a:gridCol w="2610346">
                      <a:extLst>
                        <a:ext uri="{9D8B030D-6E8A-4147-A177-3AD203B41FA5}">
                          <a16:colId xmlns:a16="http://schemas.microsoft.com/office/drawing/2014/main" val="558431562"/>
                        </a:ext>
                      </a:extLst>
                    </a:gridCol>
                  </a:tblGrid>
                  <a:tr h="744445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CA" sz="1800" i="1" smtClean="0">
                                        <a:solidFill>
                                          <a:srgbClr val="0070C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1800" i="1">
                                        <a:solidFill>
                                          <a:srgbClr val="0070C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fr-CA" sz="1800" i="1">
                                            <a:solidFill>
                                              <a:srgbClr val="0070C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CA" sz="1800" i="1">
                                            <a:solidFill>
                                              <a:srgbClr val="0070C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</a:rPr>
                                          <m:t>𝐶</m:t>
                                        </m:r>
                                      </m:e>
                                      <m:sub>
                                        <m:r>
                                          <a:rPr lang="fr-CA" sz="1800" i="1">
                                            <a:solidFill>
                                              <a:srgbClr val="0070C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sub>
                                </m:sSub>
                                <m:r>
                                  <a:rPr lang="fr-CA" sz="1800" i="1">
                                    <a:solidFill>
                                      <a:srgbClr val="0070C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fr-CA" sz="1800" i="1">
                                        <a:solidFill>
                                          <a:srgbClr val="0070C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fr-CA" sz="1800" i="1">
                                        <a:solidFill>
                                          <a:srgbClr val="0070C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fr-CA" sz="1800" i="1">
                                        <a:solidFill>
                                          <a:srgbClr val="0070C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𝐶</m:t>
                                    </m:r>
                                  </m:den>
                                </m:f>
                                <m:nary>
                                  <m:naryPr>
                                    <m:limLoc m:val="undOvr"/>
                                    <m:subHide m:val="on"/>
                                    <m:supHide m:val="on"/>
                                    <m:ctrlPr>
                                      <a:rPr lang="fr-CA" sz="1800" i="1">
                                        <a:solidFill>
                                          <a:srgbClr val="0070C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</m:ctrlPr>
                                  </m:naryPr>
                                  <m:sub/>
                                  <m:sup/>
                                  <m:e>
                                    <m:r>
                                      <a:rPr lang="fr-CA" sz="1800" i="1">
                                        <a:solidFill>
                                          <a:srgbClr val="0070C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𝑖</m:t>
                                    </m:r>
                                    <m:d>
                                      <m:dPr>
                                        <m:ctrlPr>
                                          <a:rPr lang="fr-CA" sz="1800" i="1">
                                            <a:solidFill>
                                              <a:srgbClr val="0070C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fr-CA" sz="1800" i="1">
                                            <a:solidFill>
                                              <a:srgbClr val="0070C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</a:rPr>
                                          <m:t>𝑡</m:t>
                                        </m:r>
                                      </m:e>
                                    </m:d>
                                    <m:r>
                                      <a:rPr lang="fr-CA" sz="1800" i="1">
                                        <a:solidFill>
                                          <a:srgbClr val="0070C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𝑑𝑡</m:t>
                                    </m:r>
                                  </m:e>
                                </m:nary>
                              </m:oMath>
                            </m:oMathPara>
                          </a14:m>
                          <a:endParaRPr lang="fr-FR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CA" sz="1800" i="1" smtClean="0">
                                        <a:solidFill>
                                          <a:srgbClr val="0070C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1800" i="1">
                                        <a:solidFill>
                                          <a:srgbClr val="0070C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fr-CA" sz="1800" i="1">
                                            <a:solidFill>
                                              <a:srgbClr val="0070C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CA" sz="1800" i="1">
                                            <a:solidFill>
                                              <a:srgbClr val="0070C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</a:rPr>
                                          <m:t>𝑅</m:t>
                                        </m:r>
                                      </m:e>
                                      <m:sub>
                                        <m:r>
                                          <a:rPr lang="fr-CA" sz="1800" i="1">
                                            <a:solidFill>
                                              <a:srgbClr val="0070C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</a:rPr>
                                          <m:t>7</m:t>
                                        </m:r>
                                      </m:sub>
                                    </m:sSub>
                                  </m:sub>
                                </m:sSub>
                                <m:r>
                                  <a:rPr lang="fr-CA" sz="1800" i="1">
                                    <a:solidFill>
                                      <a:srgbClr val="0070C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fr-CA" sz="1800" i="1">
                                        <a:solidFill>
                                          <a:srgbClr val="0070C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1800" i="1">
                                        <a:solidFill>
                                          <a:srgbClr val="0070C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fr-CA" sz="1800" i="1">
                                        <a:solidFill>
                                          <a:srgbClr val="0070C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  <m:r>
                                  <a:rPr lang="fr-CA" sz="1800" i="1">
                                    <a:solidFill>
                                      <a:srgbClr val="0070C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𝑖</m:t>
                                </m:r>
                              </m:oMath>
                            </m:oMathPara>
                          </a14:m>
                          <a:endParaRPr lang="fr-CA" sz="1800">
                            <a:solidFill>
                              <a:srgbClr val="0070C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73372317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4" name="Tableau 4">
                <a:extLst>
                  <a:ext uri="{FF2B5EF4-FFF2-40B4-BE49-F238E27FC236}">
                    <a16:creationId xmlns:a16="http://schemas.microsoft.com/office/drawing/2014/main" id="{FA3E2102-2C3E-0948-9BE5-F91457160FB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35228093"/>
                  </p:ext>
                </p:extLst>
              </p:nvPr>
            </p:nvGraphicFramePr>
            <p:xfrm>
              <a:off x="6453438" y="1836491"/>
              <a:ext cx="5220692" cy="81095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610346">
                      <a:extLst>
                        <a:ext uri="{9D8B030D-6E8A-4147-A177-3AD203B41FA5}">
                          <a16:colId xmlns:a16="http://schemas.microsoft.com/office/drawing/2014/main" val="4158333852"/>
                        </a:ext>
                      </a:extLst>
                    </a:gridCol>
                    <a:gridCol w="2610346">
                      <a:extLst>
                        <a:ext uri="{9D8B030D-6E8A-4147-A177-3AD203B41FA5}">
                          <a16:colId xmlns:a16="http://schemas.microsoft.com/office/drawing/2014/main" val="558431562"/>
                        </a:ext>
                      </a:extLst>
                    </a:gridCol>
                  </a:tblGrid>
                  <a:tr h="81095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33" t="-746" r="-100466" b="-149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0233" t="-746" r="-466" b="-149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7337231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7" name="Tableau 6">
                <a:extLst>
                  <a:ext uri="{FF2B5EF4-FFF2-40B4-BE49-F238E27FC236}">
                    <a16:creationId xmlns:a16="http://schemas.microsoft.com/office/drawing/2014/main" id="{0E03961C-A4BB-224D-A385-00332A0E79B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76083590"/>
                  </p:ext>
                </p:extLst>
              </p:nvPr>
            </p:nvGraphicFramePr>
            <p:xfrm>
              <a:off x="6453438" y="3637929"/>
              <a:ext cx="5220692" cy="408877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610346">
                      <a:extLst>
                        <a:ext uri="{9D8B030D-6E8A-4147-A177-3AD203B41FA5}">
                          <a16:colId xmlns:a16="http://schemas.microsoft.com/office/drawing/2014/main" val="4258623608"/>
                        </a:ext>
                      </a:extLst>
                    </a:gridCol>
                    <a:gridCol w="2610346">
                      <a:extLst>
                        <a:ext uri="{9D8B030D-6E8A-4147-A177-3AD203B41FA5}">
                          <a16:colId xmlns:a16="http://schemas.microsoft.com/office/drawing/2014/main" val="1425541171"/>
                        </a:ext>
                      </a:extLst>
                    </a:gridCol>
                  </a:tblGrid>
                  <a:tr h="38627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CA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b="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fr-CA" b="0" i="1" smtClean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CA" b="0" i="1" smtClean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𝑅</m:t>
                                        </m:r>
                                      </m:e>
                                      <m:sub>
                                        <m:r>
                                          <a:rPr lang="fr-CA" b="0" i="1" smtClean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7</m:t>
                                        </m:r>
                                      </m:sub>
                                    </m:sSub>
                                  </m:sub>
                                </m:sSub>
                                <m:r>
                                  <a:rPr lang="fr-CA" b="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fr-CA" b="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  <m:sSup>
                                  <m:sSupPr>
                                    <m:ctrlPr>
                                      <a:rPr lang="fr-CA" b="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b="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fr-CA" b="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  <m:r>
                                      <a:rPr lang="fr-CA" b="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FR" b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fr-CA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CA" b="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fr-CA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CA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fr-CA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7</m:t>
                                      </m:r>
                                    </m:sub>
                                  </m:sSub>
                                </m:sub>
                              </m:sSub>
                              <m:r>
                                <a:rPr lang="fr-CA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′=</m:t>
                              </m:r>
                              <m:r>
                                <a:rPr lang="fr-CA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fr-CA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sSup>
                                <m:sSupPr>
                                  <m:ctrlPr>
                                    <a:rPr lang="fr-CA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CA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fr-CA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  <m:r>
                                    <a:rPr lang="fr-CA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</m:oMath>
                          </a14:m>
                          <a:r>
                            <a:rPr lang="fr-CA">
                              <a:solidFill>
                                <a:srgbClr val="0070C0"/>
                              </a:solidFill>
                            </a:rPr>
                            <a:t> </a:t>
                          </a:r>
                          <a:endParaRPr lang="fr-FR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0385532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7" name="Tableau 6">
                <a:extLst>
                  <a:ext uri="{FF2B5EF4-FFF2-40B4-BE49-F238E27FC236}">
                    <a16:creationId xmlns:a16="http://schemas.microsoft.com/office/drawing/2014/main" id="{0E03961C-A4BB-224D-A385-00332A0E79B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76083590"/>
                  </p:ext>
                </p:extLst>
              </p:nvPr>
            </p:nvGraphicFramePr>
            <p:xfrm>
              <a:off x="6453438" y="3637929"/>
              <a:ext cx="5220692" cy="408877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610346">
                      <a:extLst>
                        <a:ext uri="{9D8B030D-6E8A-4147-A177-3AD203B41FA5}">
                          <a16:colId xmlns:a16="http://schemas.microsoft.com/office/drawing/2014/main" val="4258623608"/>
                        </a:ext>
                      </a:extLst>
                    </a:gridCol>
                    <a:gridCol w="2610346">
                      <a:extLst>
                        <a:ext uri="{9D8B030D-6E8A-4147-A177-3AD203B41FA5}">
                          <a16:colId xmlns:a16="http://schemas.microsoft.com/office/drawing/2014/main" val="1425541171"/>
                        </a:ext>
                      </a:extLst>
                    </a:gridCol>
                  </a:tblGrid>
                  <a:tr h="40887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233" t="-1471" r="-100466" b="-29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00233" t="-1471" r="-466" b="-294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0385532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4156059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DC7B0D8-22A9-0F44-8544-E698441EC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Charge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9ABD4AB3-A740-F548-B5F4-C6D39530D4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1" y="969264"/>
                <a:ext cx="5855594" cy="4870457"/>
              </a:xfrm>
            </p:spPr>
            <p:txBody>
              <a:bodyPr>
                <a:normAutofit/>
              </a:bodyPr>
              <a:lstStyle/>
              <a:p>
                <a:r>
                  <a:rPr lang="fr-CA" sz="1800" b="1">
                    <a:effectLst/>
                    <a:ea typeface="Times New Roman" panose="02020603050405020304" pitchFamily="18" charset="0"/>
                  </a:rPr>
                  <a:t>Condition initiale: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CA" sz="180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fr-CA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𝑉</m:t>
                          </m:r>
                        </m:e>
                        <m:sub>
                          <m:sSub>
                            <m:sSubPr>
                              <m:ctrlPr>
                                <a:rPr lang="fr-CA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fr-CA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fr-CA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7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fr-CA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fr-CA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0</m:t>
                          </m:r>
                        </m:e>
                      </m:d>
                      <m:r>
                        <a:rPr lang="fr-CA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=24</m:t>
                      </m:r>
                    </m:oMath>
                  </m:oMathPara>
                </a14:m>
                <a:endParaRPr lang="fr-CA" sz="18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24=</m:t>
                      </m:r>
                      <m:r>
                        <a:rPr lang="fr-CA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𝐴</m:t>
                      </m:r>
                      <m:sSup>
                        <m:sSupPr>
                          <m:ctrlPr>
                            <a:rPr lang="fr-CA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fr-CA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fr-CA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0</m:t>
                          </m:r>
                        </m:sup>
                      </m:sSup>
                    </m:oMath>
                  </m:oMathPara>
                </a14:m>
                <a:endParaRPr lang="fr-CA" sz="1800"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r>
                  <a:rPr lang="fr-CA" sz="18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Donc, </a:t>
                </a:r>
              </a:p>
              <a:p>
                <a:pPr algn="ctr"/>
                <a:endParaRPr lang="fr-CA" sz="18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endParaRPr lang="fr-CA" sz="18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r>
                  <a:rPr lang="fr-CA" sz="18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On sait qu’on doit avoir la valeur de référence à </a:t>
                </a:r>
                <a14:m>
                  <m:oMath xmlns:m="http://schemas.openxmlformats.org/officeDocument/2006/math">
                    <m:r>
                      <a:rPr lang="fr-CA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𝑡</m:t>
                    </m:r>
                    <m:r>
                      <a:rPr lang="fr-CA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=150±10 </m:t>
                    </m:r>
                    <m:r>
                      <a:rPr lang="fr-CA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𝜇</m:t>
                    </m:r>
                    <m:r>
                      <a:rPr lang="fr-CA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𝑠</m:t>
                    </m:r>
                  </m:oMath>
                </a14:m>
                <a:endParaRPr lang="fr-CA" sz="18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r>
                  <a:rPr lang="fr-CA" sz="180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Donc calculons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1800" b="0" i="1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fr-CA" sz="1800" b="0" i="1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𝑉</m:t>
                        </m:r>
                      </m:e>
                      <m:sub>
                        <m:sSub>
                          <m:sSubPr>
                            <m:ctrlPr>
                              <a:rPr lang="fr-CA" sz="1800" b="0" i="1" smtClean="0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fr-CA" sz="1800" b="0" i="1" smtClean="0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fr-CA" sz="1800" b="0" i="1" smtClean="0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7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fr-CA" sz="1800" b="0" i="1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fr-CA" sz="1800" b="0" i="1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150±10% </m:t>
                        </m:r>
                        <m:r>
                          <a:rPr lang="fr-CA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r>
                          <a:rPr lang="fr-CA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fr-CA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CA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fr-CA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𝑅𝐸𝐹</m:t>
                        </m:r>
                      </m:sub>
                    </m:sSub>
                  </m:oMath>
                </a14:m>
                <a:r>
                  <a:rPr lang="fr-CA" sz="18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</a:p>
              <a:p>
                <a:endParaRPr lang="fr-FR" sz="1800" b="1"/>
              </a:p>
              <a:p>
                <a:endParaRPr lang="fr-CA" sz="1800" b="1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9ABD4AB3-A740-F548-B5F4-C6D39530D4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1" y="969264"/>
                <a:ext cx="5855594" cy="4870457"/>
              </a:xfrm>
              <a:blipFill>
                <a:blip r:embed="rId2"/>
                <a:stretch>
                  <a:fillRect l="-832" t="-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Image 5">
            <a:extLst>
              <a:ext uri="{FF2B5EF4-FFF2-40B4-BE49-F238E27FC236}">
                <a16:creationId xmlns:a16="http://schemas.microsoft.com/office/drawing/2014/main" id="{40821ED6-4BE9-0245-9D96-9CD069A372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6519" y="2025374"/>
            <a:ext cx="4515836" cy="43180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" name="Tableau 4">
                <a:extLst>
                  <a:ext uri="{FF2B5EF4-FFF2-40B4-BE49-F238E27FC236}">
                    <a16:creationId xmlns:a16="http://schemas.microsoft.com/office/drawing/2014/main" id="{1C7B5760-F889-AC49-9255-39E44E040A0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76481424"/>
                  </p:ext>
                </p:extLst>
              </p:nvPr>
            </p:nvGraphicFramePr>
            <p:xfrm>
              <a:off x="6453438" y="2366227"/>
              <a:ext cx="5220692" cy="55321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220692">
                      <a:extLst>
                        <a:ext uri="{9D8B030D-6E8A-4147-A177-3AD203B41FA5}">
                          <a16:colId xmlns:a16="http://schemas.microsoft.com/office/drawing/2014/main" val="2030238190"/>
                        </a:ext>
                      </a:extLst>
                    </a:gridCol>
                  </a:tblGrid>
                  <a:tr h="46318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CA" sz="180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18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fr-CA" sz="18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CA" sz="18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</a:rPr>
                                          <m:t>𝑅</m:t>
                                        </m:r>
                                      </m:e>
                                      <m:sub>
                                        <m:r>
                                          <a:rPr lang="fr-CA" sz="18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</a:rPr>
                                          <m:t>7</m:t>
                                        </m:r>
                                      </m:sub>
                                    </m:sSub>
                                  </m:sub>
                                </m:sSub>
                                <m:d>
                                  <m:dPr>
                                    <m:ctrlPr>
                                      <a:rPr lang="fr-CA" sz="18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fr-CA" sz="18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a:rPr lang="fr-CA" sz="18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=24</m:t>
                                </m:r>
                                <m:sSup>
                                  <m:sSupPr>
                                    <m:ctrlPr>
                                      <a:rPr lang="fr-CA" sz="18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sz="18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fr-CA" sz="18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−</m:t>
                                    </m:r>
                                    <m:f>
                                      <m:fPr>
                                        <m:ctrlPr>
                                          <a:rPr lang="fr-CA" sz="18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fr-CA" sz="18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sSub>
                                          <m:sSubPr>
                                            <m:ctrlPr>
                                              <a:rPr lang="fr-CA" sz="1800" i="1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fr-CA" sz="1800" i="1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</a:rPr>
                                              <m:t>𝑅</m:t>
                                            </m:r>
                                          </m:e>
                                          <m:sub>
                                            <m:r>
                                              <a:rPr lang="fr-CA" sz="1800" i="1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</a:rPr>
                                              <m:t>7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fr-CA" sz="1800" i="1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fr-CA" sz="1800" i="1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</a:rPr>
                                              <m:t>𝐶</m:t>
                                            </m:r>
                                          </m:e>
                                          <m:sub>
                                            <m:r>
                                              <a:rPr lang="fr-CA" sz="1800" i="1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</m:sup>
                                </m:sSup>
                              </m:oMath>
                            </m:oMathPara>
                          </a14:m>
                          <a:endParaRPr lang="fr-FR"/>
                        </a:p>
                      </a:txBody>
                      <a:tcPr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6983783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4" name="Tableau 4">
                <a:extLst>
                  <a:ext uri="{FF2B5EF4-FFF2-40B4-BE49-F238E27FC236}">
                    <a16:creationId xmlns:a16="http://schemas.microsoft.com/office/drawing/2014/main" id="{1C7B5760-F889-AC49-9255-39E44E040A0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76481424"/>
                  </p:ext>
                </p:extLst>
              </p:nvPr>
            </p:nvGraphicFramePr>
            <p:xfrm>
              <a:off x="6453438" y="2366227"/>
              <a:ext cx="5220692" cy="55321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220692">
                      <a:extLst>
                        <a:ext uri="{9D8B030D-6E8A-4147-A177-3AD203B41FA5}">
                          <a16:colId xmlns:a16="http://schemas.microsoft.com/office/drawing/2014/main" val="2030238190"/>
                        </a:ext>
                      </a:extLst>
                    </a:gridCol>
                  </a:tblGrid>
                  <a:tr h="55321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17" t="-1099" r="-466" b="-549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6983783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3834517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DC7B0D8-22A9-0F44-8544-E698441EC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Charge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9ABD4AB3-A740-F548-B5F4-C6D39530D4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1" y="969264"/>
                <a:ext cx="5855594" cy="4870457"/>
              </a:xfrm>
            </p:spPr>
            <p:txBody>
              <a:bodyPr>
                <a:normAutofit lnSpcReduction="10000"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CA" sz="180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fr-CA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fr-CA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𝑅𝐸𝐹</m:t>
                          </m:r>
                        </m:sub>
                      </m:sSub>
                      <m:r>
                        <a:rPr lang="fr-CA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=12</m:t>
                      </m:r>
                      <m:f>
                        <m:fPr>
                          <m:ctrlPr>
                            <a:rPr lang="fr-CA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fr-CA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fr-CA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fr-CA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9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fr-CA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fr-CA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fr-CA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9</m:t>
                              </m:r>
                            </m:sub>
                          </m:sSub>
                          <m:r>
                            <a:rPr lang="fr-CA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fr-CA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fr-CA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fr-CA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8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fr-CA" sz="18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algn="ctr"/>
                <a:endParaRPr lang="fr-CA" sz="18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CA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fr-CA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fr-CA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𝑅𝐸𝐹</m:t>
                          </m:r>
                        </m:sub>
                      </m:sSub>
                      <m:r>
                        <a:rPr lang="fr-CA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=4</m:t>
                      </m:r>
                      <m:r>
                        <a:rPr lang="fr-CA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𝑉</m:t>
                      </m:r>
                    </m:oMath>
                  </m:oMathPara>
                </a14:m>
                <a:endParaRPr lang="fr-CA" sz="18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algn="ctr"/>
                <a:endParaRPr lang="fr-CA" sz="18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CA" sz="180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fr-CA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𝑉</m:t>
                          </m:r>
                        </m:e>
                        <m:sub>
                          <m:sSub>
                            <m:sSubPr>
                              <m:ctrlPr>
                                <a:rPr lang="fr-CA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fr-CA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fr-CA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7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fr-CA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fr-CA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fr-CA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=24</m:t>
                      </m:r>
                      <m:sSup>
                        <m:sSupPr>
                          <m:ctrlPr>
                            <a:rPr lang="fr-CA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fr-CA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fr-CA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fr-CA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fr-CA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fr-CA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CA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fr-CA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7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fr-CA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CA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fr-CA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den>
                          </m:f>
                        </m:sup>
                      </m:sSup>
                    </m:oMath>
                  </m:oMathPara>
                </a14:m>
                <a:endParaRPr lang="fr-CA" sz="18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algn="ctr"/>
                <a:endParaRPr lang="fr-CA" sz="18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sz="180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4=24</m:t>
                      </m:r>
                      <m:sSup>
                        <m:sSupPr>
                          <m:ctrlPr>
                            <a:rPr lang="fr-CA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fr-CA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fr-CA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fr-CA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fr-CA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150∗</m:t>
                              </m:r>
                              <m:sSup>
                                <m:sSupPr>
                                  <m:ctrlPr>
                                    <a:rPr lang="fr-CA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CA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fr-CA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−6</m:t>
                                  </m:r>
                                </m:sup>
                              </m:sSup>
                            </m:num>
                            <m:den>
                              <m:sSub>
                                <m:sSubPr>
                                  <m:ctrlPr>
                                    <a:rPr lang="fr-CA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CA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fr-CA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7</m:t>
                                  </m:r>
                                </m:sub>
                              </m:sSub>
                              <m:r>
                                <a:rPr lang="fr-CA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∗10∗</m:t>
                              </m:r>
                              <m:sSup>
                                <m:sSupPr>
                                  <m:ctrlPr>
                                    <a:rPr lang="fr-CA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CA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fr-CA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−9</m:t>
                                  </m:r>
                                </m:sup>
                              </m:sSup>
                            </m:den>
                          </m:f>
                          <m:r>
                            <a:rPr lang="fr-CA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 </m:t>
                          </m:r>
                        </m:sup>
                      </m:sSup>
                    </m:oMath>
                  </m:oMathPara>
                </a14:m>
                <a:endParaRPr lang="fr-CA" sz="18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r>
                  <a:rPr lang="fr-CA" sz="1800" b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Réponse :</a:t>
                </a:r>
              </a:p>
              <a:p>
                <a:endParaRPr lang="fr-CA" sz="1800" b="1"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endParaRPr lang="fr-CA" sz="1800" b="1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r>
                  <a:rPr lang="fr-CA" sz="1800" b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Nous avons donc changé la résistance de R</a:t>
                </a:r>
                <a:r>
                  <a:rPr lang="fr-CA" sz="1800" b="1" baseline="-2500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7</a:t>
                </a:r>
                <a:endParaRPr lang="fr-CA" sz="1800" b="1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endParaRPr lang="fr-CA" sz="1800" b="1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9ABD4AB3-A740-F548-B5F4-C6D39530D4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1" y="969264"/>
                <a:ext cx="5855594" cy="4870457"/>
              </a:xfrm>
              <a:blipFill>
                <a:blip r:embed="rId2"/>
                <a:stretch>
                  <a:fillRect l="-832" b="-18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Image 5">
            <a:extLst>
              <a:ext uri="{FF2B5EF4-FFF2-40B4-BE49-F238E27FC236}">
                <a16:creationId xmlns:a16="http://schemas.microsoft.com/office/drawing/2014/main" id="{40821ED6-4BE9-0245-9D96-9CD069A372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6519" y="2025374"/>
            <a:ext cx="4515836" cy="43180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" name="Tableau 4">
                <a:extLst>
                  <a:ext uri="{FF2B5EF4-FFF2-40B4-BE49-F238E27FC236}">
                    <a16:creationId xmlns:a16="http://schemas.microsoft.com/office/drawing/2014/main" id="{B48F400C-E1EE-6245-9405-90BEE76641E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93124959"/>
                  </p:ext>
                </p:extLst>
              </p:nvPr>
            </p:nvGraphicFramePr>
            <p:xfrm>
              <a:off x="6453438" y="4711602"/>
              <a:ext cx="5220692" cy="6096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220692">
                      <a:extLst>
                        <a:ext uri="{9D8B030D-6E8A-4147-A177-3AD203B41FA5}">
                          <a16:colId xmlns:a16="http://schemas.microsoft.com/office/drawing/2014/main" val="1519994180"/>
                        </a:ext>
                      </a:extLst>
                    </a:gridCol>
                  </a:tblGrid>
                  <a:tr h="418809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fr-CA" sz="16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CA" sz="1800" b="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fr-CA" sz="1800" b="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7</m:t>
                                  </m:r>
                                </m:sub>
                              </m:sSub>
                              <m:r>
                                <a:rPr lang="fr-CA" sz="1800" b="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=8371.659 </m:t>
                              </m:r>
                              <m:r>
                                <m:rPr>
                                  <m:sty m:val="p"/>
                                </m:rPr>
                                <a:rPr lang="fr-CA" sz="1800" b="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Ω</m:t>
                              </m:r>
                            </m:oMath>
                          </a14:m>
                          <a:r>
                            <a:rPr lang="fr-CA" sz="1600" b="0">
                              <a:effectLst/>
                            </a:rPr>
                            <a:t> 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CA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1800" b="1" i="1" smtClean="0">
                                        <a:latin typeface="Cambria Math" panose="02040503050406030204" pitchFamily="18" charset="0"/>
                                      </a:rPr>
                                      <m:t>𝑹</m:t>
                                    </m:r>
                                  </m:e>
                                  <m:sub>
                                    <m:r>
                                      <a:rPr lang="fr-CA" sz="1800" b="1" i="1" smtClean="0">
                                        <a:latin typeface="Cambria Math" panose="02040503050406030204" pitchFamily="18" charset="0"/>
                                      </a:rPr>
                                      <m:t>𝟕</m:t>
                                    </m:r>
                                  </m:sub>
                                </m:sSub>
                                <m:r>
                                  <a:rPr lang="fr-CA" sz="1800" b="1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fr-CA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1800" b="1" i="1" smtClean="0">
                                        <a:latin typeface="Cambria Math" panose="02040503050406030204" pitchFamily="18" charset="0"/>
                                      </a:rPr>
                                      <m:t>𝑬</m:t>
                                    </m:r>
                                  </m:e>
                                  <m:sub>
                                    <m:r>
                                      <a:rPr lang="fr-CA" sz="1800" b="1" i="1" smtClean="0">
                                        <a:latin typeface="Cambria Math" panose="02040503050406030204" pitchFamily="18" charset="0"/>
                                      </a:rPr>
                                      <m:t>𝟐𝟒</m:t>
                                    </m:r>
                                  </m:sub>
                                </m:sSub>
                                <m:r>
                                  <a:rPr lang="fr-CA" sz="1800" b="1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fr-CA" sz="1800" b="1" i="1" smtClean="0">
                                    <a:latin typeface="Cambria Math" panose="02040503050406030204" pitchFamily="18" charset="0"/>
                                  </a:rPr>
                                  <m:t>𝟖</m:t>
                                </m:r>
                                <m:r>
                                  <a:rPr lang="fr-CA" sz="1800" b="1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fr-CA" sz="1800" b="1" i="1" smtClean="0">
                                    <a:latin typeface="Cambria Math" panose="02040503050406030204" pitchFamily="18" charset="0"/>
                                  </a:rPr>
                                  <m:t>𝟎𝟎𝟎</m:t>
                                </m:r>
                                <m:r>
                                  <a:rPr lang="fr-CA" sz="1800" b="1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fr-CA" sz="18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𝜴</m:t>
                                </m:r>
                              </m:oMath>
                            </m:oMathPara>
                          </a14:m>
                          <a:endParaRPr lang="fr-FR" sz="1800" b="1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76219254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4" name="Tableau 4">
                <a:extLst>
                  <a:ext uri="{FF2B5EF4-FFF2-40B4-BE49-F238E27FC236}">
                    <a16:creationId xmlns:a16="http://schemas.microsoft.com/office/drawing/2014/main" id="{B48F400C-E1EE-6245-9405-90BEE76641E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93124959"/>
                  </p:ext>
                </p:extLst>
              </p:nvPr>
            </p:nvGraphicFramePr>
            <p:xfrm>
              <a:off x="6453438" y="4711602"/>
              <a:ext cx="5220692" cy="6096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220692">
                      <a:extLst>
                        <a:ext uri="{9D8B030D-6E8A-4147-A177-3AD203B41FA5}">
                          <a16:colId xmlns:a16="http://schemas.microsoft.com/office/drawing/2014/main" val="1519994180"/>
                        </a:ext>
                      </a:extLst>
                    </a:gridCol>
                  </a:tblGrid>
                  <a:tr h="6096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17" t="-990" r="-466" b="-495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7621925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0406229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DC7B0D8-22A9-0F44-8544-E698441EC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Décharge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9ABD4AB3-A740-F548-B5F4-C6D39530D4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1" y="969264"/>
                <a:ext cx="5855594" cy="4870457"/>
              </a:xfrm>
            </p:spPr>
            <p:txBody>
              <a:bodyPr>
                <a:normAutofit/>
              </a:bodyPr>
              <a:lstStyle/>
              <a:p>
                <a:r>
                  <a:rPr lang="fr-FR" sz="1800" b="1"/>
                  <a:t>Formule de départ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80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𝑉</m:t>
                      </m:r>
                      <m:r>
                        <a:rPr lang="fr-FR" sz="1800" i="1" baseline="-250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𝑠</m:t>
                      </m:r>
                      <m:r>
                        <a:rPr lang="fr-FR" sz="1800" i="1" baseline="-250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 = </m:t>
                      </m:r>
                      <m:r>
                        <a:rPr lang="fr-FR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𝑉</m:t>
                      </m:r>
                      <m:sSub>
                        <m:sSubPr>
                          <m:ctrlPr>
                            <a:rPr lang="fr-CA" sz="1800" i="1" baseline="-250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fr-FR" sz="1800" i="1" baseline="-250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fr-CA" sz="1800" i="1" baseline="-250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fr-FR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+</m:t>
                      </m:r>
                      <m:r>
                        <a:rPr lang="fr-FR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𝑉</m:t>
                      </m:r>
                      <m:sSub>
                        <m:sSubPr>
                          <m:ctrlPr>
                            <a:rPr lang="fr-CA" sz="1800" i="1" baseline="-250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fr-FR" sz="1800" i="1" baseline="-250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fr-CA" sz="1800" b="0" i="1" baseline="-25000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fr-CA" sz="18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endParaRPr lang="fr-CA" sz="18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algn="just"/>
                <a:r>
                  <a:rPr lang="fr-CA" sz="18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 </a:t>
                </a:r>
                <a:endParaRPr lang="fr-CA" sz="1800"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algn="just"/>
                <a:endParaRPr lang="fr-CA" sz="1800" i="1">
                  <a:effectLst/>
                  <a:latin typeface="Cambria Math" panose="02040503050406030204" pitchFamily="18" charset="0"/>
                  <a:ea typeface="Times New Roman" panose="020206030504050203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lang="fr-CA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fr-CA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𝑉</m:t>
                        </m:r>
                      </m:e>
                      <m:sub>
                        <m:r>
                          <a:rPr lang="fr-CA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𝑠</m:t>
                        </m:r>
                      </m:sub>
                      <m:sup>
                        <m:r>
                          <a:rPr lang="fr-CA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′</m:t>
                        </m:r>
                      </m:sup>
                    </m:sSubSup>
                    <m:r>
                      <a:rPr lang="fr-CA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=</m:t>
                    </m:r>
                    <m:sSubSup>
                      <m:sSubSupPr>
                        <m:ctrlPr>
                          <a:rPr lang="fr-CA" sz="18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SupPr>
                      <m:e>
                        <m:sSub>
                          <m:sSubPr>
                            <m:ctrlPr>
                              <a:rPr lang="fr-CA" sz="1800" b="0" i="1" smtClean="0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fr-CA" sz="1800" b="0" i="1" smtClean="0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fr-CA" sz="1800" b="0" i="1" smtClean="0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6</m:t>
                            </m:r>
                          </m:sub>
                        </m:sSub>
                        <m:sSub>
                          <m:sSubPr>
                            <m:ctrlPr>
                              <a:rPr lang="fr-CA" sz="1800" b="0" i="1" smtClean="0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fr-CA" sz="1800" b="0" i="1" smtClean="0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fr-CA" sz="1800" b="0" i="1" smtClean="0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fr-CA" sz="18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𝑉</m:t>
                        </m:r>
                      </m:e>
                      <m:sub>
                        <m:sSub>
                          <m:sSubPr>
                            <m:ctrlPr>
                              <a:rPr lang="fr-CA" sz="1800" i="1" smtClean="0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fr-CA" sz="18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fr-CA" sz="1800" b="0" i="1" smtClean="0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6</m:t>
                            </m:r>
                          </m:sub>
                        </m:sSub>
                      </m:sub>
                      <m:sup>
                        <m:r>
                          <a:rPr lang="fr-CA" sz="18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′</m:t>
                        </m:r>
                      </m:sup>
                    </m:sSubSup>
                    <m:r>
                      <a:rPr lang="fr-CA" sz="1800" b="0" i="1" smtClean="0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+ </m:t>
                    </m:r>
                    <m:sSub>
                      <m:sSubPr>
                        <m:ctrlPr>
                          <a:rPr lang="fr-CA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fr-CA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𝑉</m:t>
                        </m:r>
                      </m:e>
                      <m:sub>
                        <m:sSub>
                          <m:sSubPr>
                            <m:ctrlPr>
                              <a:rPr lang="fr-CA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fr-CA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fr-CA" sz="1800" b="0" i="1" smtClean="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6</m:t>
                            </m:r>
                          </m:sub>
                        </m:sSub>
                      </m:sub>
                    </m:sSub>
                  </m:oMath>
                </a14:m>
                <a:r>
                  <a:rPr lang="fr-CA" sz="18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	où   </a:t>
                </a:r>
                <a14:m>
                  <m:oMath xmlns:m="http://schemas.openxmlformats.org/officeDocument/2006/math">
                    <m:r>
                      <a:rPr lang="fr-CA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𝑖</m:t>
                    </m:r>
                    <m:r>
                      <a:rPr lang="fr-CA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fr-CA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fr-CA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fr-CA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𝑉</m:t>
                            </m:r>
                          </m:e>
                          <m:sub>
                            <m:sSub>
                              <m:sSubPr>
                                <m:ctrlPr>
                                  <a:rPr lang="fr-CA" sz="18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CA" sz="18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fr-CA" sz="1800" b="0" i="1" smtClean="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6</m:t>
                                </m:r>
                              </m:sub>
                            </m:sSub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fr-CA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fr-CA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fr-CA" sz="1800" b="0" i="1" smtClean="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6</m:t>
                            </m:r>
                          </m:sub>
                        </m:sSub>
                      </m:den>
                    </m:f>
                  </m:oMath>
                </a14:m>
                <a:endParaRPr lang="fr-CA" sz="18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algn="ctr"/>
                <a:endParaRPr lang="fr-CA" sz="1800"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algn="ctr"/>
                <a:endParaRPr lang="fr-CA" sz="1800" i="1">
                  <a:effectLst/>
                  <a:latin typeface="Cambria Math" panose="02040503050406030204" pitchFamily="18" charset="0"/>
                  <a:ea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CA" sz="180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fr-CA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𝑉</m:t>
                          </m:r>
                        </m:e>
                        <m:sub>
                          <m:sSub>
                            <m:sSubPr>
                              <m:ctrlPr>
                                <a:rPr lang="fr-CA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fr-CA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fr-CA" sz="1800" b="0" i="1" smtClean="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6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fr-CA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fr-CA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fr-CA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=</m:t>
                      </m:r>
                      <m:d>
                        <m:dPr>
                          <m:ctrlPr>
                            <a:rPr lang="fr-CA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CA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fr-CA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fr-CA" sz="1800" b="0" i="1" smtClean="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6</m:t>
                              </m:r>
                            </m:sub>
                          </m:sSub>
                          <m:sSub>
                            <m:sSubPr>
                              <m:ctrlPr>
                                <a:rPr lang="fr-CA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fr-CA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fr-CA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fr-CA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𝜆</m:t>
                          </m:r>
                          <m:r>
                            <a:rPr lang="fr-CA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+1</m:t>
                          </m:r>
                        </m:e>
                      </m:d>
                      <m:r>
                        <a:rPr lang="fr-CA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𝐴</m:t>
                      </m:r>
                      <m:sSup>
                        <m:sSupPr>
                          <m:ctrlPr>
                            <a:rPr lang="fr-CA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fr-CA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fr-CA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𝜆</m:t>
                          </m:r>
                          <m:r>
                            <a:rPr lang="fr-CA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fr-CA" sz="18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algn="ctr"/>
                <a:endParaRPr lang="fr-CA" sz="18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sz="180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𝜆</m:t>
                      </m:r>
                      <m:r>
                        <a:rPr lang="fr-CA" sz="180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=−</m:t>
                      </m:r>
                      <m:f>
                        <m:fPr>
                          <m:ctrlPr>
                            <a:rPr lang="fr-CA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fr-CA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fr-CA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fr-CA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fr-CA" sz="1800" b="0" i="1" smtClean="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6</m:t>
                              </m:r>
                            </m:sub>
                          </m:sSub>
                          <m:sSub>
                            <m:sSubPr>
                              <m:ctrlPr>
                                <a:rPr lang="fr-CA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fr-CA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fr-CA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fr-CA" sz="18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endParaRPr lang="fr-CA" sz="1800" b="1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9ABD4AB3-A740-F548-B5F4-C6D39530D4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1" y="969264"/>
                <a:ext cx="5855594" cy="4870457"/>
              </a:xfrm>
              <a:blipFill>
                <a:blip r:embed="rId2"/>
                <a:stretch>
                  <a:fillRect l="-832" t="-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Image 5">
            <a:extLst>
              <a:ext uri="{FF2B5EF4-FFF2-40B4-BE49-F238E27FC236}">
                <a16:creationId xmlns:a16="http://schemas.microsoft.com/office/drawing/2014/main" id="{40821ED6-4BE9-0245-9D96-9CD069A372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5663" y="2025374"/>
            <a:ext cx="4257548" cy="43180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" name="Tableau 4">
                <a:extLst>
                  <a:ext uri="{FF2B5EF4-FFF2-40B4-BE49-F238E27FC236}">
                    <a16:creationId xmlns:a16="http://schemas.microsoft.com/office/drawing/2014/main" id="{FA3E2102-2C3E-0948-9BE5-F91457160FB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04969484"/>
                  </p:ext>
                </p:extLst>
              </p:nvPr>
            </p:nvGraphicFramePr>
            <p:xfrm>
              <a:off x="6453438" y="1836491"/>
              <a:ext cx="5220692" cy="81095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610346">
                      <a:extLst>
                        <a:ext uri="{9D8B030D-6E8A-4147-A177-3AD203B41FA5}">
                          <a16:colId xmlns:a16="http://schemas.microsoft.com/office/drawing/2014/main" val="4158333852"/>
                        </a:ext>
                      </a:extLst>
                    </a:gridCol>
                    <a:gridCol w="2610346">
                      <a:extLst>
                        <a:ext uri="{9D8B030D-6E8A-4147-A177-3AD203B41FA5}">
                          <a16:colId xmlns:a16="http://schemas.microsoft.com/office/drawing/2014/main" val="558431562"/>
                        </a:ext>
                      </a:extLst>
                    </a:gridCol>
                  </a:tblGrid>
                  <a:tr h="744445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CA" sz="1800" i="1" smtClean="0">
                                        <a:solidFill>
                                          <a:srgbClr val="0070C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1800" i="1">
                                        <a:solidFill>
                                          <a:srgbClr val="0070C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fr-CA" sz="1800" i="1">
                                            <a:solidFill>
                                              <a:srgbClr val="0070C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CA" sz="1800" i="1">
                                            <a:solidFill>
                                              <a:srgbClr val="0070C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</a:rPr>
                                          <m:t>𝐶</m:t>
                                        </m:r>
                                      </m:e>
                                      <m:sub>
                                        <m:r>
                                          <a:rPr lang="fr-CA" sz="1800" i="1">
                                            <a:solidFill>
                                              <a:srgbClr val="0070C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sub>
                                </m:sSub>
                                <m:r>
                                  <a:rPr lang="fr-CA" sz="1800" i="1">
                                    <a:solidFill>
                                      <a:srgbClr val="0070C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fr-CA" sz="1800" i="1">
                                        <a:solidFill>
                                          <a:srgbClr val="0070C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fr-CA" sz="1800" i="1">
                                        <a:solidFill>
                                          <a:srgbClr val="0070C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fr-CA" sz="1800" i="1">
                                        <a:solidFill>
                                          <a:srgbClr val="0070C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𝐶</m:t>
                                    </m:r>
                                  </m:den>
                                </m:f>
                                <m:nary>
                                  <m:naryPr>
                                    <m:limLoc m:val="undOvr"/>
                                    <m:subHide m:val="on"/>
                                    <m:supHide m:val="on"/>
                                    <m:ctrlPr>
                                      <a:rPr lang="fr-CA" sz="1800" i="1">
                                        <a:solidFill>
                                          <a:srgbClr val="0070C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</m:ctrlPr>
                                  </m:naryPr>
                                  <m:sub/>
                                  <m:sup/>
                                  <m:e>
                                    <m:r>
                                      <a:rPr lang="fr-CA" sz="1800" i="1">
                                        <a:solidFill>
                                          <a:srgbClr val="0070C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𝑖</m:t>
                                    </m:r>
                                    <m:d>
                                      <m:dPr>
                                        <m:ctrlPr>
                                          <a:rPr lang="fr-CA" sz="1800" i="1">
                                            <a:solidFill>
                                              <a:srgbClr val="0070C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fr-CA" sz="1800" i="1">
                                            <a:solidFill>
                                              <a:srgbClr val="0070C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</a:rPr>
                                          <m:t>𝑡</m:t>
                                        </m:r>
                                      </m:e>
                                    </m:d>
                                    <m:r>
                                      <a:rPr lang="fr-CA" sz="1800" i="1">
                                        <a:solidFill>
                                          <a:srgbClr val="0070C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𝑑𝑡</m:t>
                                    </m:r>
                                  </m:e>
                                </m:nary>
                              </m:oMath>
                            </m:oMathPara>
                          </a14:m>
                          <a:endParaRPr lang="fr-FR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CA" sz="1800" b="0" i="1" smtClean="0">
                                        <a:solidFill>
                                          <a:srgbClr val="0070C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1800" b="0" i="1">
                                        <a:solidFill>
                                          <a:srgbClr val="0070C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fr-CA" sz="1800" b="0" i="1">
                                            <a:solidFill>
                                              <a:srgbClr val="0070C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CA" sz="1800" b="0" i="1">
                                            <a:solidFill>
                                              <a:srgbClr val="0070C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</a:rPr>
                                          <m:t>𝑅</m:t>
                                        </m:r>
                                      </m:e>
                                      <m:sub>
                                        <m:r>
                                          <a:rPr lang="fr-CA" sz="1800" b="0" i="1">
                                            <a:solidFill>
                                              <a:srgbClr val="0070C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</a:rPr>
                                          <m:t>7</m:t>
                                        </m:r>
                                      </m:sub>
                                    </m:sSub>
                                  </m:sub>
                                </m:sSub>
                                <m:r>
                                  <a:rPr lang="fr-CA" sz="1800" b="0" i="1">
                                    <a:solidFill>
                                      <a:srgbClr val="0070C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fr-CA" sz="1800" b="0" i="1">
                                        <a:solidFill>
                                          <a:srgbClr val="0070C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1800" b="0" i="1">
                                        <a:solidFill>
                                          <a:srgbClr val="0070C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fr-CA" sz="1800" b="0" i="1" smtClean="0">
                                        <a:solidFill>
                                          <a:srgbClr val="0070C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  <m:r>
                                  <a:rPr lang="fr-CA" sz="1800" b="0" i="1">
                                    <a:solidFill>
                                      <a:srgbClr val="0070C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𝑖</m:t>
                                </m:r>
                              </m:oMath>
                            </m:oMathPara>
                          </a14:m>
                          <a:endParaRPr lang="fr-CA" sz="1800" b="0">
                            <a:solidFill>
                              <a:srgbClr val="0070C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73372317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4" name="Tableau 4">
                <a:extLst>
                  <a:ext uri="{FF2B5EF4-FFF2-40B4-BE49-F238E27FC236}">
                    <a16:creationId xmlns:a16="http://schemas.microsoft.com/office/drawing/2014/main" id="{FA3E2102-2C3E-0948-9BE5-F91457160FB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04969484"/>
                  </p:ext>
                </p:extLst>
              </p:nvPr>
            </p:nvGraphicFramePr>
            <p:xfrm>
              <a:off x="6453438" y="1836491"/>
              <a:ext cx="5220692" cy="81095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610346">
                      <a:extLst>
                        <a:ext uri="{9D8B030D-6E8A-4147-A177-3AD203B41FA5}">
                          <a16:colId xmlns:a16="http://schemas.microsoft.com/office/drawing/2014/main" val="4158333852"/>
                        </a:ext>
                      </a:extLst>
                    </a:gridCol>
                    <a:gridCol w="2610346">
                      <a:extLst>
                        <a:ext uri="{9D8B030D-6E8A-4147-A177-3AD203B41FA5}">
                          <a16:colId xmlns:a16="http://schemas.microsoft.com/office/drawing/2014/main" val="558431562"/>
                        </a:ext>
                      </a:extLst>
                    </a:gridCol>
                  </a:tblGrid>
                  <a:tr h="81095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33" t="-746" r="-100466" b="-149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0233" t="-746" r="-466" b="-149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7337231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7" name="Tableau 6">
                <a:extLst>
                  <a:ext uri="{FF2B5EF4-FFF2-40B4-BE49-F238E27FC236}">
                    <a16:creationId xmlns:a16="http://schemas.microsoft.com/office/drawing/2014/main" id="{0E03961C-A4BB-224D-A385-00332A0E79B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51703927"/>
                  </p:ext>
                </p:extLst>
              </p:nvPr>
            </p:nvGraphicFramePr>
            <p:xfrm>
              <a:off x="6453438" y="3637929"/>
              <a:ext cx="5220692" cy="40995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610346">
                      <a:extLst>
                        <a:ext uri="{9D8B030D-6E8A-4147-A177-3AD203B41FA5}">
                          <a16:colId xmlns:a16="http://schemas.microsoft.com/office/drawing/2014/main" val="4258623608"/>
                        </a:ext>
                      </a:extLst>
                    </a:gridCol>
                    <a:gridCol w="2610346">
                      <a:extLst>
                        <a:ext uri="{9D8B030D-6E8A-4147-A177-3AD203B41FA5}">
                          <a16:colId xmlns:a16="http://schemas.microsoft.com/office/drawing/2014/main" val="1425541171"/>
                        </a:ext>
                      </a:extLst>
                    </a:gridCol>
                  </a:tblGrid>
                  <a:tr h="38627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CA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b="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fr-CA" b="0" i="1" smtClean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CA" b="0" i="1" smtClean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𝑅</m:t>
                                        </m:r>
                                      </m:e>
                                      <m:sub>
                                        <m:r>
                                          <a:rPr lang="fr-CA" b="0" i="1" smtClean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6</m:t>
                                        </m:r>
                                      </m:sub>
                                    </m:sSub>
                                  </m:sub>
                                </m:sSub>
                                <m:r>
                                  <a:rPr lang="fr-CA" b="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fr-CA" b="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  <m:sSup>
                                  <m:sSupPr>
                                    <m:ctrlPr>
                                      <a:rPr lang="fr-CA" b="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b="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fr-CA" b="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  <m:r>
                                      <a:rPr lang="fr-CA" b="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FR" b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fr-CA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CA" b="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fr-CA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CA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fr-CA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6</m:t>
                                      </m:r>
                                    </m:sub>
                                  </m:sSub>
                                </m:sub>
                              </m:sSub>
                              <m:r>
                                <a:rPr lang="fr-CA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′=</m:t>
                              </m:r>
                              <m:r>
                                <a:rPr lang="fr-CA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fr-CA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sSup>
                                <m:sSupPr>
                                  <m:ctrlPr>
                                    <a:rPr lang="fr-CA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CA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fr-CA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  <m:r>
                                    <a:rPr lang="fr-CA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</m:oMath>
                          </a14:m>
                          <a:r>
                            <a:rPr lang="fr-CA">
                              <a:solidFill>
                                <a:srgbClr val="0070C0"/>
                              </a:solidFill>
                            </a:rPr>
                            <a:t> </a:t>
                          </a:r>
                          <a:endParaRPr lang="fr-FR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0385532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7" name="Tableau 6">
                <a:extLst>
                  <a:ext uri="{FF2B5EF4-FFF2-40B4-BE49-F238E27FC236}">
                    <a16:creationId xmlns:a16="http://schemas.microsoft.com/office/drawing/2014/main" id="{0E03961C-A4BB-224D-A385-00332A0E79B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51703927"/>
                  </p:ext>
                </p:extLst>
              </p:nvPr>
            </p:nvGraphicFramePr>
            <p:xfrm>
              <a:off x="6453438" y="3637929"/>
              <a:ext cx="5220692" cy="40995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610346">
                      <a:extLst>
                        <a:ext uri="{9D8B030D-6E8A-4147-A177-3AD203B41FA5}">
                          <a16:colId xmlns:a16="http://schemas.microsoft.com/office/drawing/2014/main" val="4258623608"/>
                        </a:ext>
                      </a:extLst>
                    </a:gridCol>
                    <a:gridCol w="2610346">
                      <a:extLst>
                        <a:ext uri="{9D8B030D-6E8A-4147-A177-3AD203B41FA5}">
                          <a16:colId xmlns:a16="http://schemas.microsoft.com/office/drawing/2014/main" val="1425541171"/>
                        </a:ext>
                      </a:extLst>
                    </a:gridCol>
                  </a:tblGrid>
                  <a:tr h="40995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233" t="-1449" r="-100466" b="-28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00233" t="-1449" r="-466" b="-289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0385532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2198645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DC7B0D8-22A9-0F44-8544-E698441EC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Décharge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9ABD4AB3-A740-F548-B5F4-C6D39530D4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1" y="969264"/>
                <a:ext cx="5855594" cy="4870457"/>
              </a:xfrm>
            </p:spPr>
            <p:txBody>
              <a:bodyPr>
                <a:normAutofit/>
              </a:bodyPr>
              <a:lstStyle/>
              <a:p>
                <a:r>
                  <a:rPr lang="fr-CA" sz="1800" b="1">
                    <a:effectLst/>
                    <a:ea typeface="Times New Roman" panose="02020603050405020304" pitchFamily="18" charset="0"/>
                  </a:rPr>
                  <a:t>Condition initiale: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CA" sz="180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fr-CA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𝑉</m:t>
                          </m:r>
                        </m:e>
                        <m:sub>
                          <m:sSub>
                            <m:sSubPr>
                              <m:ctrlPr>
                                <a:rPr lang="fr-CA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fr-CA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fr-CA" sz="1800" b="0" i="1" smtClean="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6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fr-CA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fr-CA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0</m:t>
                          </m:r>
                        </m:e>
                      </m:d>
                      <m:r>
                        <a:rPr lang="fr-CA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=</m:t>
                      </m:r>
                      <m:r>
                        <a:rPr lang="fr-CA" sz="1800" b="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−</m:t>
                      </m:r>
                      <m:r>
                        <a:rPr lang="fr-CA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24</m:t>
                      </m:r>
                    </m:oMath>
                  </m:oMathPara>
                </a14:m>
                <a:endParaRPr lang="fr-CA" sz="18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sz="1800" b="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−</m:t>
                      </m:r>
                      <m:r>
                        <a:rPr lang="fr-CA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24=</m:t>
                      </m:r>
                      <m:r>
                        <a:rPr lang="fr-CA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𝐴</m:t>
                      </m:r>
                      <m:sSup>
                        <m:sSupPr>
                          <m:ctrlPr>
                            <a:rPr lang="fr-CA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fr-CA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fr-CA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0</m:t>
                          </m:r>
                        </m:sup>
                      </m:sSup>
                    </m:oMath>
                  </m:oMathPara>
                </a14:m>
                <a:endParaRPr lang="fr-CA" sz="1800"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r>
                  <a:rPr lang="fr-CA" sz="18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Donc, </a:t>
                </a:r>
              </a:p>
              <a:p>
                <a:pPr algn="ctr"/>
                <a:endParaRPr lang="fr-CA" sz="18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endParaRPr lang="fr-CA" sz="18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r>
                  <a:rPr lang="fr-CA" sz="18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On sait qu’on doit avoir une perte de 63.7% à </a:t>
                </a:r>
                <a14:m>
                  <m:oMath xmlns:m="http://schemas.openxmlformats.org/officeDocument/2006/math">
                    <m:r>
                      <a:rPr lang="fr-CA" sz="1800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fr-CA" sz="1800" i="1">
                        <a:latin typeface="Cambria Math" panose="02040503050406030204" pitchFamily="18" charset="0"/>
                      </a:rPr>
                      <m:t>=15±10 </m:t>
                    </m:r>
                    <m:r>
                      <a:rPr lang="fr-CA" sz="1800" i="1">
                        <a:latin typeface="Cambria Math" panose="02040503050406030204" pitchFamily="18" charset="0"/>
                      </a:rPr>
                      <m:t>𝜇</m:t>
                    </m:r>
                    <m:r>
                      <a:rPr lang="fr-CA" sz="1800" i="1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fr-CA" sz="18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fr-CA" sz="160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Donc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16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fr-CA" sz="16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𝑉</m:t>
                        </m:r>
                      </m:e>
                      <m:sub>
                        <m:sSub>
                          <m:sSubPr>
                            <m:ctrlPr>
                              <a:rPr lang="fr-CA" sz="16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fr-CA" sz="16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fr-CA" sz="16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6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fr-CA" sz="16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fr-CA" sz="16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15±10% </m:t>
                        </m:r>
                        <m:r>
                          <a:rPr lang="fr-CA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r>
                          <a:rPr lang="fr-CA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fr-CA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CA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fr-CA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63.7%</m:t>
                        </m:r>
                      </m:sub>
                    </m:sSub>
                    <m:r>
                      <a:rPr lang="fr-CA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fr-CA" sz="1600"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endParaRPr lang="fr-FR" sz="1800" b="1"/>
              </a:p>
              <a:p>
                <a:endParaRPr lang="fr-CA" sz="1800" b="1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9ABD4AB3-A740-F548-B5F4-C6D39530D4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1" y="969264"/>
                <a:ext cx="5855594" cy="4870457"/>
              </a:xfrm>
              <a:blipFill>
                <a:blip r:embed="rId2"/>
                <a:stretch>
                  <a:fillRect l="-832" t="-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Image 5">
            <a:extLst>
              <a:ext uri="{FF2B5EF4-FFF2-40B4-BE49-F238E27FC236}">
                <a16:creationId xmlns:a16="http://schemas.microsoft.com/office/drawing/2014/main" id="{40821ED6-4BE9-0245-9D96-9CD069A372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5663" y="2025374"/>
            <a:ext cx="4257548" cy="43180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" name="Tableau 4">
                <a:extLst>
                  <a:ext uri="{FF2B5EF4-FFF2-40B4-BE49-F238E27FC236}">
                    <a16:creationId xmlns:a16="http://schemas.microsoft.com/office/drawing/2014/main" id="{1C7B5760-F889-AC49-9255-39E44E040A0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75093889"/>
                  </p:ext>
                </p:extLst>
              </p:nvPr>
            </p:nvGraphicFramePr>
            <p:xfrm>
              <a:off x="6453438" y="2366227"/>
              <a:ext cx="5220692" cy="55435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220692">
                      <a:extLst>
                        <a:ext uri="{9D8B030D-6E8A-4147-A177-3AD203B41FA5}">
                          <a16:colId xmlns:a16="http://schemas.microsoft.com/office/drawing/2014/main" val="2030238190"/>
                        </a:ext>
                      </a:extLst>
                    </a:gridCol>
                  </a:tblGrid>
                  <a:tr h="46318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CA" sz="180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18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fr-CA" sz="18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CA" sz="18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</a:rPr>
                                          <m:t>𝑅</m:t>
                                        </m:r>
                                      </m:e>
                                      <m:sub>
                                        <m:r>
                                          <a:rPr lang="fr-CA" sz="1800" b="1" i="1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</a:rPr>
                                          <m:t>𝟔</m:t>
                                        </m:r>
                                      </m:sub>
                                    </m:sSub>
                                  </m:sub>
                                </m:sSub>
                                <m:d>
                                  <m:dPr>
                                    <m:ctrlPr>
                                      <a:rPr lang="fr-CA" sz="18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fr-CA" sz="18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a:rPr lang="fr-CA" sz="18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=</m:t>
                                </m:r>
                                <m:r>
                                  <a:rPr lang="fr-CA" sz="1800" b="1" i="1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−</m:t>
                                </m:r>
                                <m:r>
                                  <a:rPr lang="fr-CA" sz="18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24</m:t>
                                </m:r>
                                <m:sSup>
                                  <m:sSupPr>
                                    <m:ctrlPr>
                                      <a:rPr lang="fr-CA" sz="18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sz="18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fr-CA" sz="18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−</m:t>
                                    </m:r>
                                    <m:f>
                                      <m:fPr>
                                        <m:ctrlPr>
                                          <a:rPr lang="fr-CA" sz="18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fr-CA" sz="18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sSub>
                                          <m:sSubPr>
                                            <m:ctrlPr>
                                              <a:rPr lang="fr-CA" sz="1800" i="1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fr-CA" sz="1800" i="1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</a:rPr>
                                              <m:t>𝑅</m:t>
                                            </m:r>
                                          </m:e>
                                          <m:sub>
                                            <m:r>
                                              <a:rPr lang="fr-CA" sz="1800" b="1" i="1" smtClean="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</a:rPr>
                                              <m:t>𝟔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fr-CA" sz="1800" i="1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fr-CA" sz="1800" i="1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</a:rPr>
                                              <m:t>𝐶</m:t>
                                            </m:r>
                                          </m:e>
                                          <m:sub>
                                            <m:r>
                                              <a:rPr lang="fr-CA" sz="1800" i="1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</m:sup>
                                </m:sSup>
                              </m:oMath>
                            </m:oMathPara>
                          </a14:m>
                          <a:endParaRPr lang="fr-FR"/>
                        </a:p>
                      </a:txBody>
                      <a:tcPr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6983783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4" name="Tableau 4">
                <a:extLst>
                  <a:ext uri="{FF2B5EF4-FFF2-40B4-BE49-F238E27FC236}">
                    <a16:creationId xmlns:a16="http://schemas.microsoft.com/office/drawing/2014/main" id="{1C7B5760-F889-AC49-9255-39E44E040A0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75093889"/>
                  </p:ext>
                </p:extLst>
              </p:nvPr>
            </p:nvGraphicFramePr>
            <p:xfrm>
              <a:off x="6453438" y="2366227"/>
              <a:ext cx="5220692" cy="55435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220692">
                      <a:extLst>
                        <a:ext uri="{9D8B030D-6E8A-4147-A177-3AD203B41FA5}">
                          <a16:colId xmlns:a16="http://schemas.microsoft.com/office/drawing/2014/main" val="2030238190"/>
                        </a:ext>
                      </a:extLst>
                    </a:gridCol>
                  </a:tblGrid>
                  <a:tr h="5543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17" t="-1087" r="-466" b="-434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6983783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9038442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DC7B0D8-22A9-0F44-8544-E698441EC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Décharge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9ABD4AB3-A740-F548-B5F4-C6D39530D4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1" y="969264"/>
                <a:ext cx="5855594" cy="4870457"/>
              </a:xfrm>
            </p:spPr>
            <p:txBody>
              <a:bodyPr>
                <a:norm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CA" sz="18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fr-CA" sz="18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fr-CA" sz="18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63.7%</m:t>
                          </m:r>
                        </m:sub>
                      </m:sSub>
                      <m:r>
                        <a:rPr lang="fr-CA" sz="1800" i="1"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=−24(1−0.637)</m:t>
                      </m:r>
                    </m:oMath>
                  </m:oMathPara>
                </a14:m>
                <a:endParaRPr lang="fr-CA" sz="1800"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algn="ctr"/>
                <a:endParaRPr lang="fr-CA" sz="1800"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CA" sz="18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fr-CA" sz="18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fr-CA" sz="18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63.7%</m:t>
                          </m:r>
                        </m:sub>
                      </m:sSub>
                      <m:r>
                        <a:rPr lang="fr-CA" sz="1800" i="1"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=−8.712 </m:t>
                      </m:r>
                      <m:r>
                        <a:rPr lang="fr-CA" sz="1800" i="1"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𝑉</m:t>
                      </m:r>
                    </m:oMath>
                  </m:oMathPara>
                </a14:m>
                <a:endParaRPr lang="fr-CA" sz="1800"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algn="ctr"/>
                <a:endParaRPr lang="fr-CA" sz="1800"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CA" sz="18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fr-CA" sz="18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𝑉</m:t>
                          </m:r>
                        </m:e>
                        <m:sub>
                          <m:sSub>
                            <m:sSubPr>
                              <m:ctrlPr>
                                <a:rPr lang="fr-CA" sz="18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fr-CA" sz="18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fr-CA" sz="18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6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fr-CA" sz="18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fr-CA" sz="18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fr-CA" sz="1800" i="1"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=−24</m:t>
                      </m:r>
                      <m:sSup>
                        <m:sSupPr>
                          <m:ctrlPr>
                            <a:rPr lang="fr-CA" sz="18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fr-CA" sz="18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fr-CA" sz="18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fr-CA" sz="18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fr-CA" sz="18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fr-CA" sz="1800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CA" sz="1800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fr-CA" sz="1800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6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fr-CA" sz="1800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CA" sz="1800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fr-CA" sz="1800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den>
                          </m:f>
                        </m:sup>
                      </m:sSup>
                    </m:oMath>
                  </m:oMathPara>
                </a14:m>
                <a:endParaRPr lang="fr-CA" sz="1800"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endParaRPr lang="fr-CA" sz="1800" i="1">
                  <a:latin typeface="Cambria Math" panose="02040503050406030204" pitchFamily="18" charset="0"/>
                  <a:ea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sz="1800" i="1"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−8.712=−24</m:t>
                      </m:r>
                      <m:sSup>
                        <m:sSupPr>
                          <m:ctrlPr>
                            <a:rPr lang="fr-CA" sz="18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fr-CA" sz="18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fr-CA" sz="18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fr-CA" sz="18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fr-CA" sz="18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15∗</m:t>
                              </m:r>
                              <m:sSup>
                                <m:sSupPr>
                                  <m:ctrlPr>
                                    <a:rPr lang="fr-CA" sz="1800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CA" sz="1800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fr-CA" sz="1800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−6</m:t>
                                  </m:r>
                                </m:sup>
                              </m:sSup>
                            </m:num>
                            <m:den>
                              <m:sSub>
                                <m:sSubPr>
                                  <m:ctrlPr>
                                    <a:rPr lang="fr-CA" sz="1800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CA" sz="1800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fr-CA" sz="1800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6</m:t>
                                  </m:r>
                                </m:sub>
                              </m:sSub>
                              <m:r>
                                <a:rPr lang="fr-CA" sz="18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∗10∗</m:t>
                              </m:r>
                              <m:sSup>
                                <m:sSupPr>
                                  <m:ctrlPr>
                                    <a:rPr lang="fr-CA" sz="1800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CA" sz="1800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fr-CA" sz="1800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−9</m:t>
                                  </m:r>
                                </m:sup>
                              </m:sSup>
                            </m:den>
                          </m:f>
                          <m:r>
                            <a:rPr lang="fr-CA" sz="18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 </m:t>
                          </m:r>
                        </m:sup>
                      </m:sSup>
                    </m:oMath>
                  </m:oMathPara>
                </a14:m>
                <a:endParaRPr lang="fr-CA" sz="18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r>
                  <a:rPr lang="fr-CA" sz="1800" b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Réponse :</a:t>
                </a:r>
              </a:p>
              <a:p>
                <a:endParaRPr lang="fr-CA" sz="1800" b="1"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endParaRPr lang="fr-CA" sz="1800" b="1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r>
                  <a:rPr lang="fr-CA" sz="1800" b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Nous avons donc changé la résistance de R</a:t>
                </a:r>
                <a:r>
                  <a:rPr lang="fr-CA" sz="1800" b="1" baseline="-2500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6</a:t>
                </a:r>
                <a:endParaRPr lang="fr-CA" sz="1800" b="1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endParaRPr lang="fr-CA" sz="1800" b="1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9ABD4AB3-A740-F548-B5F4-C6D39530D4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1" y="969264"/>
                <a:ext cx="5855594" cy="4870457"/>
              </a:xfrm>
              <a:blipFill>
                <a:blip r:embed="rId2"/>
                <a:stretch>
                  <a:fillRect l="-8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Image 5">
            <a:extLst>
              <a:ext uri="{FF2B5EF4-FFF2-40B4-BE49-F238E27FC236}">
                <a16:creationId xmlns:a16="http://schemas.microsoft.com/office/drawing/2014/main" id="{40821ED6-4BE9-0245-9D96-9CD069A372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5663" y="2025374"/>
            <a:ext cx="4257548" cy="43180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" name="Tableau 4">
                <a:extLst>
                  <a:ext uri="{FF2B5EF4-FFF2-40B4-BE49-F238E27FC236}">
                    <a16:creationId xmlns:a16="http://schemas.microsoft.com/office/drawing/2014/main" id="{B48F400C-E1EE-6245-9405-90BEE76641E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21564919"/>
                  </p:ext>
                </p:extLst>
              </p:nvPr>
            </p:nvGraphicFramePr>
            <p:xfrm>
              <a:off x="6413452" y="4480943"/>
              <a:ext cx="5220692" cy="5791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220692">
                      <a:extLst>
                        <a:ext uri="{9D8B030D-6E8A-4147-A177-3AD203B41FA5}">
                          <a16:colId xmlns:a16="http://schemas.microsoft.com/office/drawing/2014/main" val="1519994180"/>
                        </a:ext>
                      </a:extLst>
                    </a:gridCol>
                  </a:tblGrid>
                  <a:tr h="418809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fr-CA" sz="160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CA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fr-CA" sz="1800" b="0" i="1" smtClean="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6</m:t>
                                  </m:r>
                                </m:sub>
                              </m:sSub>
                              <m:r>
                                <a:rPr lang="fr-CA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r>
                                <a:rPr lang="fr-CA" sz="1800" b="0" i="1" smtClean="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1480.235</m:t>
                              </m:r>
                              <m:r>
                                <a:rPr lang="fr-CA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fr-CA" sz="18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Ω</m:t>
                              </m:r>
                            </m:oMath>
                          </a14:m>
                          <a:r>
                            <a:rPr lang="fr-CA" sz="1600">
                              <a:effectLst/>
                            </a:rPr>
                            <a:t> 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CA" sz="1600" b="1">
                              <a:effectLst/>
                            </a:rPr>
                            <a:t>R</a:t>
                          </a:r>
                          <a:r>
                            <a:rPr lang="fr-CA" sz="1600" b="1" baseline="-25000">
                              <a:effectLst/>
                            </a:rPr>
                            <a:t>6</a:t>
                          </a:r>
                          <a:r>
                            <a:rPr lang="fr-CA" sz="1600" b="1" baseline="0">
                              <a:effectLst/>
                            </a:rPr>
                            <a:t> E</a:t>
                          </a:r>
                          <a:r>
                            <a:rPr lang="fr-CA" sz="1600" b="1" baseline="-25000">
                              <a:effectLst/>
                            </a:rPr>
                            <a:t>24</a:t>
                          </a:r>
                          <a:r>
                            <a:rPr lang="fr-CA" sz="1600" b="1" baseline="0">
                              <a:effectLst/>
                            </a:rPr>
                            <a:t> </a:t>
                          </a:r>
                          <a:r>
                            <a:rPr lang="fr-CA" sz="1600" b="1" baseline="0">
                              <a:effectLst/>
                              <a:sym typeface="Wingdings" pitchFamily="2" charset="2"/>
                            </a:rPr>
                            <a:t> </a:t>
                          </a:r>
                          <a14:m>
                            <m:oMath xmlns:m="http://schemas.openxmlformats.org/officeDocument/2006/math">
                              <m:r>
                                <a:rPr lang="fr-CA" sz="1600" b="1" i="1" smtClean="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𝟏𝟏𝟎𝟎</m:t>
                              </m:r>
                              <m:r>
                                <a:rPr lang="fr-CA" sz="1600" b="1" i="1" smtClean="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±</m:t>
                              </m:r>
                              <m:r>
                                <a:rPr lang="fr-CA" sz="1600" b="1" i="1" smtClean="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𝟓</m:t>
                              </m:r>
                              <m:r>
                                <a:rPr lang="fr-CA" sz="1600" b="1" i="1" smtClean="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% </m:t>
                              </m:r>
                              <m:r>
                                <a:rPr lang="fr-CA" sz="1600" b="1" i="1" smtClean="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𝛀</m:t>
                              </m:r>
                            </m:oMath>
                          </a14:m>
                          <a:r>
                            <a:rPr lang="fr-CA" sz="1400" b="1">
                              <a:effectLst/>
                            </a:rPr>
                            <a:t> </a:t>
                          </a:r>
                          <a:r>
                            <a:rPr lang="fr-CA" sz="1600" b="1" baseline="0">
                              <a:effectLst/>
                              <a:sym typeface="Wingdings" pitchFamily="2" charset="2"/>
                            </a:rPr>
                            <a:t> </a:t>
                          </a:r>
                          <a:endParaRPr lang="fr-FR" sz="1800" b="1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76219254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4" name="Tableau 4">
                <a:extLst>
                  <a:ext uri="{FF2B5EF4-FFF2-40B4-BE49-F238E27FC236}">
                    <a16:creationId xmlns:a16="http://schemas.microsoft.com/office/drawing/2014/main" id="{B48F400C-E1EE-6245-9405-90BEE76641E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21564919"/>
                  </p:ext>
                </p:extLst>
              </p:nvPr>
            </p:nvGraphicFramePr>
            <p:xfrm>
              <a:off x="6413452" y="4480943"/>
              <a:ext cx="5220692" cy="5791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220692">
                      <a:extLst>
                        <a:ext uri="{9D8B030D-6E8A-4147-A177-3AD203B41FA5}">
                          <a16:colId xmlns:a16="http://schemas.microsoft.com/office/drawing/2014/main" val="1519994180"/>
                        </a:ext>
                      </a:extLst>
                    </a:gridCol>
                  </a:tblGrid>
                  <a:tr h="5791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17" t="-1042" r="-467" b="-12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7621925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5140814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626255F-6646-CE43-9E14-8EEA290CDA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>
                <a:solidFill>
                  <a:srgbClr val="0070C0"/>
                </a:solidFill>
              </a:rPr>
              <a:t>TP2</a:t>
            </a:r>
            <a:r>
              <a:rPr lang="fr-FR"/>
              <a:t> </a:t>
            </a:r>
            <a:r>
              <a:rPr lang="fr-FR">
                <a:solidFill>
                  <a:schemeClr val="accent1"/>
                </a:solidFill>
              </a:rPr>
              <a:t>TP3</a:t>
            </a:r>
            <a:br>
              <a:rPr lang="fr-FR"/>
            </a:br>
            <a:r>
              <a:rPr lang="fr-FR"/>
              <a:t>2 pulsations</a:t>
            </a:r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E227E959-4944-D04A-A8E9-583B63A176F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14" t="21452" r="10278" b="22356"/>
          <a:stretch/>
        </p:blipFill>
        <p:spPr>
          <a:xfrm>
            <a:off x="6063048" y="428274"/>
            <a:ext cx="5290751" cy="3000726"/>
          </a:xfrm>
        </p:spPr>
      </p:pic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7855A612-8E36-3A05-7410-911D8B65F9B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1157" y="3814285"/>
            <a:ext cx="10309685" cy="2270521"/>
          </a:xfrm>
        </p:spPr>
      </p:pic>
    </p:spTree>
    <p:extLst>
      <p:ext uri="{BB962C8B-B14F-4D97-AF65-F5344CB8AC3E}">
        <p14:creationId xmlns:p14="http://schemas.microsoft.com/office/powerpoint/2010/main" val="24666578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EFB8C3C-4FE1-CB47-8662-C2EA5C693BD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/>
              <a:t>Plan de présentation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20EDEAA0-CEA8-A24E-835A-19F55656798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endParaRPr lang="fr-FR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/>
              <a:t>Explication de la problématique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/>
              <a:t>Analyse mathématique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/>
              <a:t>Analyse du circuit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/>
              <a:t>Comparaison des résultats</a:t>
            </a:r>
          </a:p>
        </p:txBody>
      </p:sp>
    </p:spTree>
    <p:extLst>
      <p:ext uri="{BB962C8B-B14F-4D97-AF65-F5344CB8AC3E}">
        <p14:creationId xmlns:p14="http://schemas.microsoft.com/office/powerpoint/2010/main" val="9333607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626255F-6646-CE43-9E14-8EEA290CDA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>
                <a:solidFill>
                  <a:schemeClr val="accent1"/>
                </a:solidFill>
              </a:rPr>
              <a:t>TP2 </a:t>
            </a:r>
            <a:r>
              <a:rPr lang="fr-FR">
                <a:solidFill>
                  <a:srgbClr val="0070C0"/>
                </a:solidFill>
              </a:rPr>
              <a:t>TP3</a:t>
            </a:r>
            <a:br>
              <a:rPr lang="fr-FR"/>
            </a:br>
            <a:r>
              <a:rPr lang="fr-FR"/>
              <a:t>5 pulsations </a:t>
            </a:r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E227E959-4944-D04A-A8E9-583B63A176F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99" t="28568" r="18539" b="27025"/>
          <a:stretch/>
        </p:blipFill>
        <p:spPr>
          <a:xfrm>
            <a:off x="6048412" y="498394"/>
            <a:ext cx="5305388" cy="2991650"/>
          </a:xfrm>
        </p:spPr>
      </p:pic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EC68983E-D86B-4891-5A2E-8DC2F8752AD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8756" y="3892390"/>
            <a:ext cx="10434488" cy="2293717"/>
          </a:xfrm>
        </p:spPr>
      </p:pic>
    </p:spTree>
    <p:extLst>
      <p:ext uri="{BB962C8B-B14F-4D97-AF65-F5344CB8AC3E}">
        <p14:creationId xmlns:p14="http://schemas.microsoft.com/office/powerpoint/2010/main" val="19844695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DC7B0D8-22A9-0F44-8544-E698441EC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2</a:t>
            </a:r>
            <a:r>
              <a:rPr lang="fr-FR" baseline="30000"/>
              <a:t>ème</a:t>
            </a:r>
            <a:r>
              <a:rPr lang="fr-FR"/>
              <a:t> Circuit du premier ordre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ABD4AB3-A740-F548-B5F4-C6D39530D4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b="1"/>
              <a:t>Circuit de charge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/>
              <a:t>12V U2 charge circuit RC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/>
              <a:t>R</a:t>
            </a:r>
            <a:r>
              <a:rPr lang="fr-FR" baseline="-25000"/>
              <a:t>10</a:t>
            </a:r>
            <a:r>
              <a:rPr lang="fr-FR"/>
              <a:t> charge le circuit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/>
              <a:t>C</a:t>
            </a:r>
            <a:r>
              <a:rPr lang="fr-FR" baseline="-25000"/>
              <a:t>3</a:t>
            </a:r>
            <a:r>
              <a:rPr lang="fr-FR"/>
              <a:t> charge le circuit</a:t>
            </a:r>
          </a:p>
          <a:p>
            <a:endParaRPr lang="fr-FR"/>
          </a:p>
          <a:p>
            <a:r>
              <a:rPr lang="fr-FR" b="1"/>
              <a:t>Circuit de décharge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/>
              <a:t>R</a:t>
            </a:r>
            <a:r>
              <a:rPr lang="fr-FR" baseline="-25000"/>
              <a:t>11</a:t>
            </a:r>
            <a:r>
              <a:rPr lang="fr-FR"/>
              <a:t> décharge le circuit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/>
              <a:t>S</a:t>
            </a:r>
            <a:r>
              <a:rPr lang="fr-FR" baseline="-25000"/>
              <a:t>3</a:t>
            </a:r>
            <a:r>
              <a:rPr lang="fr-FR"/>
              <a:t> décharge le circuit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FB6884D3-E0C1-F642-823F-83DF68505A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6" b="2416"/>
          <a:stretch/>
        </p:blipFill>
        <p:spPr>
          <a:xfrm>
            <a:off x="1373081" y="2743201"/>
            <a:ext cx="3310760" cy="3427610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32807515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DC7B0D8-22A9-0F44-8544-E698441EC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Charge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9ABD4AB3-A740-F548-B5F4-C6D39530D4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0" y="508512"/>
                <a:ext cx="5832297" cy="4700486"/>
              </a:xfrm>
            </p:spPr>
            <p:txBody>
              <a:bodyPr>
                <a:normAutofit/>
              </a:bodyPr>
              <a:lstStyle/>
              <a:p>
                <a:r>
                  <a:rPr lang="fr-CA" sz="180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Formule de départ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CA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fr-CA" i="1">
                              <a:latin typeface="Cambria Math" panose="02040503050406030204" pitchFamily="18" charset="0"/>
                            </a:rPr>
                            <m:t>𝑈</m:t>
                          </m:r>
                          <m:r>
                            <a:rPr lang="fr-CA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fr-CA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CA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fr-CA" i="1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fr-CA" i="1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  <m:r>
                        <a:rPr lang="fr-CA" i="1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fr-CA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fr-CA" i="1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fr-CA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fr-CA"/>
              </a:p>
              <a:p>
                <a:endParaRPr lang="fr-CA" sz="1800"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endParaRPr lang="fr-CA" sz="1800"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endParaRPr lang="fr-CA" sz="1800"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CA" sz="180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fr-CA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fr-CA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𝑈</m:t>
                          </m:r>
                          <m:r>
                            <a:rPr lang="fr-CA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fr-CA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fr-CA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fr-CA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fr-CA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𝑅</m:t>
                          </m:r>
                          <m:r>
                            <a:rPr lang="fr-CA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10</m:t>
                          </m:r>
                        </m:sub>
                      </m:sSub>
                      <m:r>
                        <a:rPr lang="fr-CA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+ </m:t>
                      </m:r>
                      <m:f>
                        <m:fPr>
                          <m:ctrlPr>
                            <a:rPr lang="fr-CA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fr-CA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fr-CA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fr-CA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CA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fr-CA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10</m:t>
                                  </m:r>
                                </m:sub>
                              </m:sSub>
                              <m:r>
                                <a:rPr lang="fr-CA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fr-CA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3</m:t>
                              </m:r>
                            </m:sub>
                          </m:sSub>
                        </m:den>
                      </m:f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fr-CA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fr-CA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fr-CA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fr-CA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𝑅</m:t>
                              </m:r>
                              <m:r>
                                <a:rPr lang="fr-CA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10</m:t>
                              </m:r>
                            </m:sub>
                          </m:sSub>
                          <m:d>
                            <m:dPr>
                              <m:ctrlPr>
                                <a:rPr lang="fr-CA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fr-CA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fr-CA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lang="fr-CA" sz="1800"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CA" sz="180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fr-CA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fr-CA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𝑅</m:t>
                          </m:r>
                          <m:r>
                            <a:rPr lang="fr-CA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10</m:t>
                          </m:r>
                        </m:sub>
                      </m:sSub>
                      <m:r>
                        <a:rPr lang="fr-CA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′+ </m:t>
                      </m:r>
                      <m:f>
                        <m:fPr>
                          <m:ctrlPr>
                            <a:rPr lang="fr-CA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fr-CA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fr-CA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fr-CA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fr-CA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10</m:t>
                              </m:r>
                            </m:sub>
                          </m:sSub>
                          <m:sSub>
                            <m:sSubPr>
                              <m:ctrlPr>
                                <a:rPr lang="fr-CA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fr-CA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fr-CA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3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fr-CA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fr-CA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fr-CA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𝑅</m:t>
                          </m:r>
                          <m:r>
                            <a:rPr lang="fr-CA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10</m:t>
                          </m:r>
                        </m:sub>
                      </m:sSub>
                      <m:r>
                        <a:rPr lang="fr-CA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fr-CA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fr-CA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fr-CA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𝑈</m:t>
                          </m:r>
                          <m:r>
                            <a:rPr lang="fr-CA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fr-CA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′</m:t>
                      </m:r>
                    </m:oMath>
                  </m:oMathPara>
                </a14:m>
                <a:endParaRPr lang="fr-CA" sz="18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endParaRPr lang="fr-CA" sz="1800"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9ABD4AB3-A740-F548-B5F4-C6D39530D4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0" y="508512"/>
                <a:ext cx="5832297" cy="4700486"/>
              </a:xfrm>
              <a:blipFill>
                <a:blip r:embed="rId2"/>
                <a:stretch>
                  <a:fillRect l="-836" t="-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Image 5">
            <a:extLst>
              <a:ext uri="{FF2B5EF4-FFF2-40B4-BE49-F238E27FC236}">
                <a16:creationId xmlns:a16="http://schemas.microsoft.com/office/drawing/2014/main" id="{40821ED6-4BE9-0245-9D96-9CD069A372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5236" y="2025374"/>
            <a:ext cx="4298402" cy="43180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" name="Tableau 3">
                <a:extLst>
                  <a:ext uri="{FF2B5EF4-FFF2-40B4-BE49-F238E27FC236}">
                    <a16:creationId xmlns:a16="http://schemas.microsoft.com/office/drawing/2014/main" id="{1EED036B-8D3E-BD6B-E222-4C8AA19F84F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59837466"/>
                  </p:ext>
                </p:extLst>
              </p:nvPr>
            </p:nvGraphicFramePr>
            <p:xfrm>
              <a:off x="6401802" y="1463122"/>
              <a:ext cx="5220692" cy="74444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621330">
                      <a:extLst>
                        <a:ext uri="{9D8B030D-6E8A-4147-A177-3AD203B41FA5}">
                          <a16:colId xmlns:a16="http://schemas.microsoft.com/office/drawing/2014/main" val="2817872849"/>
                        </a:ext>
                      </a:extLst>
                    </a:gridCol>
                    <a:gridCol w="2599362">
                      <a:extLst>
                        <a:ext uri="{9D8B030D-6E8A-4147-A177-3AD203B41FA5}">
                          <a16:colId xmlns:a16="http://schemas.microsoft.com/office/drawing/2014/main" val="1055627358"/>
                        </a:ext>
                      </a:extLst>
                    </a:gridCol>
                  </a:tblGrid>
                  <a:tr h="744445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fr-CA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CA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fr-CA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  <m:r>
                                    <a:rPr lang="fr-CA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oMath>
                          </a14:m>
                          <a:r>
                            <a:rPr lang="fr-CA" sz="1800" b="0">
                              <a:solidFill>
                                <a:srgbClr val="0070C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a:t>=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fr-CA" sz="1800" b="1" i="1" kern="1200" smtClean="0">
                                      <a:solidFill>
                                        <a:srgbClr val="0070C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fPr>
                                <m:num>
                                  <m:r>
                                    <a:rPr lang="fr-CA" sz="1800" b="1" i="1" kern="1200">
                                      <a:solidFill>
                                        <a:srgbClr val="0070C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1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fr-CA" sz="1800" b="1" i="1" kern="1200">
                                          <a:solidFill>
                                            <a:srgbClr val="0070C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CA" sz="1800" b="1" i="1" kern="1200">
                                          <a:solidFill>
                                            <a:srgbClr val="0070C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fr-CA" sz="1800" b="1" i="1" kern="1200">
                                          <a:solidFill>
                                            <a:srgbClr val="0070C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3</m:t>
                                      </m:r>
                                    </m:sub>
                                  </m:sSub>
                                </m:den>
                              </m:f>
                              <m:nary>
                                <m:naryPr>
                                  <m:limLoc m:val="undOvr"/>
                                  <m:subHide m:val="on"/>
                                  <m:supHide m:val="on"/>
                                  <m:ctrlPr>
                                    <a:rPr lang="fr-CA" sz="1800" b="1" i="1" kern="1200">
                                      <a:solidFill>
                                        <a:srgbClr val="0070C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sSub>
                                    <m:sSubPr>
                                      <m:ctrlPr>
                                        <a:rPr lang="fr-CA" sz="1800" b="1" i="1" kern="1200">
                                          <a:solidFill>
                                            <a:srgbClr val="0070C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CA" sz="1800" b="1" i="1" kern="1200">
                                          <a:solidFill>
                                            <a:srgbClr val="0070C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fr-CA" sz="1800" b="1" i="1" kern="1200">
                                          <a:solidFill>
                                            <a:srgbClr val="0070C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𝐶</m:t>
                                      </m:r>
                                      <m:r>
                                        <a:rPr lang="fr-CA" sz="1800" b="1" i="1" kern="1200">
                                          <a:solidFill>
                                            <a:srgbClr val="0070C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3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fr-CA" sz="1800" b="1" i="1" kern="1200">
                                          <a:solidFill>
                                            <a:srgbClr val="0070C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fr-CA" sz="1800" b="1" i="1" kern="1200">
                                          <a:solidFill>
                                            <a:srgbClr val="0070C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𝑡</m:t>
                                      </m:r>
                                    </m:e>
                                  </m:d>
                                  <m:r>
                                    <a:rPr lang="fr-CA" sz="1800" b="1" i="1" kern="1200">
                                      <a:solidFill>
                                        <a:srgbClr val="0070C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𝑑𝑡</m:t>
                                  </m:r>
                                </m:e>
                              </m:nary>
                            </m:oMath>
                          </a14:m>
                          <a:endParaRPr lang="fr-FR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CA" sz="1800" b="0">
                              <a:solidFill>
                                <a:srgbClr val="0070C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a:t>Où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fr-CA" sz="1800" b="0" i="1" smtClean="0">
                                      <a:solidFill>
                                        <a:srgbClr val="0070C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CA" sz="1800" b="0" i="1" smtClean="0">
                                      <a:solidFill>
                                        <a:srgbClr val="0070C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fr-CA" sz="1800" b="0" i="1" smtClean="0">
                                      <a:solidFill>
                                        <a:srgbClr val="0070C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fr-CA" sz="1800" b="0" i="1" smtClean="0">
                                      <a:solidFill>
                                        <a:srgbClr val="0070C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  <m:r>
                                    <a:rPr lang="fr-CA" sz="1800" b="0" i="1" smtClean="0">
                                      <a:solidFill>
                                        <a:srgbClr val="0070C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fr-CA" sz="1800" b="0" i="1" smtClean="0">
                                  <a:solidFill>
                                    <a:srgbClr val="0070C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fr-CA" sz="1800" b="0" i="1" smtClean="0">
                                      <a:solidFill>
                                        <a:srgbClr val="0070C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fr-CA" sz="1800" b="0" i="1" smtClean="0">
                                          <a:solidFill>
                                            <a:srgbClr val="0070C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CA" sz="1800" b="0" i="1" smtClean="0">
                                          <a:solidFill>
                                            <a:srgbClr val="0070C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fr-CA" sz="1800" b="0" i="1" smtClean="0">
                                          <a:solidFill>
                                            <a:srgbClr val="0070C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  <m:r>
                                        <a:rPr lang="fr-CA" sz="1800" b="0" i="1" smtClean="0">
                                          <a:solidFill>
                                            <a:srgbClr val="0070C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10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fr-CA" sz="1800" b="0" i="1" smtClean="0">
                                          <a:solidFill>
                                            <a:srgbClr val="0070C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CA" sz="1800" b="0" i="1" smtClean="0">
                                          <a:solidFill>
                                            <a:srgbClr val="0070C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fr-CA" sz="1800" b="0" i="1" smtClean="0">
                                          <a:solidFill>
                                            <a:srgbClr val="0070C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10</m:t>
                                      </m:r>
                                    </m:sub>
                                  </m:sSub>
                                </m:den>
                              </m:f>
                            </m:oMath>
                          </a14:m>
                          <a:endParaRPr lang="fr-CA" sz="1800" b="0">
                            <a:solidFill>
                              <a:srgbClr val="0070C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574932242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4" name="Tableau 3">
                <a:extLst>
                  <a:ext uri="{FF2B5EF4-FFF2-40B4-BE49-F238E27FC236}">
                    <a16:creationId xmlns:a16="http://schemas.microsoft.com/office/drawing/2014/main" id="{1EED036B-8D3E-BD6B-E222-4C8AA19F84F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59837466"/>
                  </p:ext>
                </p:extLst>
              </p:nvPr>
            </p:nvGraphicFramePr>
            <p:xfrm>
              <a:off x="6401802" y="1463122"/>
              <a:ext cx="5220692" cy="74444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621330">
                      <a:extLst>
                        <a:ext uri="{9D8B030D-6E8A-4147-A177-3AD203B41FA5}">
                          <a16:colId xmlns:a16="http://schemas.microsoft.com/office/drawing/2014/main" val="2817872849"/>
                        </a:ext>
                      </a:extLst>
                    </a:gridCol>
                    <a:gridCol w="2599362">
                      <a:extLst>
                        <a:ext uri="{9D8B030D-6E8A-4147-A177-3AD203B41FA5}">
                          <a16:colId xmlns:a16="http://schemas.microsoft.com/office/drawing/2014/main" val="1055627358"/>
                        </a:ext>
                      </a:extLst>
                    </a:gridCol>
                  </a:tblGrid>
                  <a:tr h="74444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33" t="-50407" r="-99767" b="-8374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0937" t="-50407" r="-468" b="-8374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7493224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9646555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DC7B0D8-22A9-0F44-8544-E698441EC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Charge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40821ED6-4BE9-0245-9D96-9CD069A372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5236" y="2025374"/>
            <a:ext cx="4298402" cy="43180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5" name="Espace réservé du contenu 24">
                <a:extLst>
                  <a:ext uri="{FF2B5EF4-FFF2-40B4-BE49-F238E27FC236}">
                    <a16:creationId xmlns:a16="http://schemas.microsoft.com/office/drawing/2014/main" id="{F1D4B76E-AA4B-771D-A3A0-F0423C56CA9B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877867103"/>
                  </p:ext>
                </p:extLst>
              </p:nvPr>
            </p:nvGraphicFramePr>
            <p:xfrm>
              <a:off x="6704619" y="1191802"/>
              <a:ext cx="5021262" cy="421296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2510631">
                      <a:extLst>
                        <a:ext uri="{9D8B030D-6E8A-4147-A177-3AD203B41FA5}">
                          <a16:colId xmlns:a16="http://schemas.microsoft.com/office/drawing/2014/main" val="2726225571"/>
                        </a:ext>
                      </a:extLst>
                    </a:gridCol>
                    <a:gridCol w="2510631">
                      <a:extLst>
                        <a:ext uri="{9D8B030D-6E8A-4147-A177-3AD203B41FA5}">
                          <a16:colId xmlns:a16="http://schemas.microsoft.com/office/drawing/2014/main" val="2491849421"/>
                        </a:ext>
                      </a:extLst>
                    </a:gridCol>
                  </a:tblGrid>
                  <a:tr h="42129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CA" sz="1800" i="1" smtClean="0">
                                        <a:solidFill>
                                          <a:srgbClr val="0070C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1800" i="1">
                                        <a:solidFill>
                                          <a:srgbClr val="0070C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Arial" panose="020B0604020202020204" pitchFamily="34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fr-CA" sz="1800" i="1">
                                        <a:solidFill>
                                          <a:srgbClr val="0070C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Arial" panose="020B0604020202020204" pitchFamily="34" charset="0"/>
                                      </a:rPr>
                                      <m:t>𝑅</m:t>
                                    </m:r>
                                    <m:r>
                                      <a:rPr lang="fr-CA" sz="1800" i="1">
                                        <a:solidFill>
                                          <a:srgbClr val="0070C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Arial" panose="020B0604020202020204" pitchFamily="34" charset="0"/>
                                      </a:rPr>
                                      <m:t>10</m:t>
                                    </m:r>
                                  </m:sub>
                                </m:sSub>
                                <m:r>
                                  <a:rPr lang="fr-CA" sz="1800" i="1">
                                    <a:solidFill>
                                      <a:srgbClr val="0070C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Arial" panose="020B0604020202020204" pitchFamily="34" charset="0"/>
                                  </a:rPr>
                                  <m:t>=</m:t>
                                </m:r>
                                <m:r>
                                  <a:rPr lang="fr-CA" sz="1800" i="1">
                                    <a:solidFill>
                                      <a:srgbClr val="0070C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Arial" panose="020B0604020202020204" pitchFamily="34" charset="0"/>
                                  </a:rPr>
                                  <m:t>𝐴</m:t>
                                </m:r>
                                <m:sSup>
                                  <m:sSupPr>
                                    <m:ctrlPr>
                                      <a:rPr lang="fr-CA" sz="1800" i="1">
                                        <a:solidFill>
                                          <a:srgbClr val="0070C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sz="1800" i="1">
                                        <a:solidFill>
                                          <a:srgbClr val="0070C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Arial" panose="020B0604020202020204" pitchFamily="34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fr-CA" sz="1800" i="1">
                                        <a:solidFill>
                                          <a:srgbClr val="0070C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Arial" panose="020B0604020202020204" pitchFamily="34" charset="0"/>
                                      </a:rPr>
                                      <m:t>𝜆</m:t>
                                    </m:r>
                                    <m:r>
                                      <a:rPr lang="fr-CA" sz="1800" i="1">
                                        <a:solidFill>
                                          <a:srgbClr val="0070C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Arial" panose="020B0604020202020204" pitchFamily="34" charset="0"/>
                                      </a:rPr>
                                      <m:t>𝑡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CA" sz="1800">
                            <a:solidFill>
                              <a:srgbClr val="0070C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0148" marR="60148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CA" sz="1800" i="1" smtClean="0">
                                        <a:solidFill>
                                          <a:srgbClr val="0070C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1800" i="1">
                                        <a:solidFill>
                                          <a:srgbClr val="0070C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Arial" panose="020B0604020202020204" pitchFamily="34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fr-CA" sz="1800" i="1">
                                        <a:solidFill>
                                          <a:srgbClr val="0070C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Arial" panose="020B0604020202020204" pitchFamily="34" charset="0"/>
                                      </a:rPr>
                                      <m:t>𝑅</m:t>
                                    </m:r>
                                    <m:r>
                                      <a:rPr lang="fr-CA" sz="1800" i="1">
                                        <a:solidFill>
                                          <a:srgbClr val="0070C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Arial" panose="020B0604020202020204" pitchFamily="34" charset="0"/>
                                      </a:rPr>
                                      <m:t>10</m:t>
                                    </m:r>
                                  </m:sub>
                                </m:sSub>
                                <m:r>
                                  <a:rPr lang="fr-CA" sz="1800" i="1">
                                    <a:solidFill>
                                      <a:srgbClr val="0070C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Arial" panose="020B0604020202020204" pitchFamily="34" charset="0"/>
                                  </a:rPr>
                                  <m:t>′=</m:t>
                                </m:r>
                                <m:r>
                                  <a:rPr lang="fr-CA" sz="1800" i="1">
                                    <a:solidFill>
                                      <a:srgbClr val="0070C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Arial" panose="020B0604020202020204" pitchFamily="34" charset="0"/>
                                  </a:rPr>
                                  <m:t>𝐴</m:t>
                                </m:r>
                                <m:r>
                                  <a:rPr lang="fr-CA" sz="1800" i="1">
                                    <a:solidFill>
                                      <a:srgbClr val="0070C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Arial" panose="020B0604020202020204" pitchFamily="34" charset="0"/>
                                  </a:rPr>
                                  <m:t>𝜆</m:t>
                                </m:r>
                                <m:sSup>
                                  <m:sSupPr>
                                    <m:ctrlPr>
                                      <a:rPr lang="fr-CA" sz="1800" i="1">
                                        <a:solidFill>
                                          <a:srgbClr val="0070C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sz="1800" i="1">
                                        <a:solidFill>
                                          <a:srgbClr val="0070C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Arial" panose="020B0604020202020204" pitchFamily="34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fr-CA" sz="1800" i="1">
                                        <a:solidFill>
                                          <a:srgbClr val="0070C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Arial" panose="020B0604020202020204" pitchFamily="34" charset="0"/>
                                      </a:rPr>
                                      <m:t>𝜆</m:t>
                                    </m:r>
                                    <m:r>
                                      <a:rPr lang="fr-CA" sz="1800" i="1">
                                        <a:solidFill>
                                          <a:srgbClr val="0070C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Arial" panose="020B0604020202020204" pitchFamily="34" charset="0"/>
                                      </a:rPr>
                                      <m:t>𝑡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CA" sz="1800">
                            <a:solidFill>
                              <a:srgbClr val="0070C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0148" marR="60148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15845650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5" name="Espace réservé du contenu 24">
                <a:extLst>
                  <a:ext uri="{FF2B5EF4-FFF2-40B4-BE49-F238E27FC236}">
                    <a16:creationId xmlns:a16="http://schemas.microsoft.com/office/drawing/2014/main" id="{F1D4B76E-AA4B-771D-A3A0-F0423C56CA9B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877867103"/>
                  </p:ext>
                </p:extLst>
              </p:nvPr>
            </p:nvGraphicFramePr>
            <p:xfrm>
              <a:off x="6704619" y="1191802"/>
              <a:ext cx="5021262" cy="421296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2510631">
                      <a:extLst>
                        <a:ext uri="{9D8B030D-6E8A-4147-A177-3AD203B41FA5}">
                          <a16:colId xmlns:a16="http://schemas.microsoft.com/office/drawing/2014/main" val="2726225571"/>
                        </a:ext>
                      </a:extLst>
                    </a:gridCol>
                    <a:gridCol w="2510631">
                      <a:extLst>
                        <a:ext uri="{9D8B030D-6E8A-4147-A177-3AD203B41FA5}">
                          <a16:colId xmlns:a16="http://schemas.microsoft.com/office/drawing/2014/main" val="2491849421"/>
                        </a:ext>
                      </a:extLst>
                    </a:gridCol>
                  </a:tblGrid>
                  <a:tr h="42129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0148" marR="60148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42" t="-1429" r="-100242" b="-2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0148" marR="60148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485" t="-1429" r="-485" b="-285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584565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ZoneTexte 25">
                <a:extLst>
                  <a:ext uri="{FF2B5EF4-FFF2-40B4-BE49-F238E27FC236}">
                    <a16:creationId xmlns:a16="http://schemas.microsoft.com/office/drawing/2014/main" id="{ACDEF216-5AA4-37E2-89BC-2EC9A873985D}"/>
                  </a:ext>
                </a:extLst>
              </p:cNvPr>
              <p:cNvSpPr txBox="1"/>
              <p:nvPr/>
            </p:nvSpPr>
            <p:spPr>
              <a:xfrm>
                <a:off x="6565187" y="978408"/>
                <a:ext cx="5311739" cy="38772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fr-CA"/>
              </a:p>
              <a:p>
                <a:endParaRPr lang="fr-CA"/>
              </a:p>
              <a:p>
                <a:endParaRPr lang="fr-CA"/>
              </a:p>
              <a:p>
                <a:endParaRPr lang="fr-CA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sz="180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𝐴</m:t>
                      </m:r>
                      <m:r>
                        <a:rPr lang="fr-CA" sz="180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𝜆</m:t>
                      </m:r>
                      <m:sSup>
                        <m:sSupPr>
                          <m:ctrlPr>
                            <a:rPr lang="fr-CA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fr-CA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fr-CA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𝜆</m:t>
                          </m:r>
                          <m:r>
                            <a:rPr lang="fr-CA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𝑡</m:t>
                          </m:r>
                        </m:sup>
                      </m:sSup>
                      <m:r>
                        <a:rPr lang="fr-CA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+</m:t>
                      </m:r>
                      <m:f>
                        <m:fPr>
                          <m:ctrlPr>
                            <a:rPr lang="fr-CA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fr-CA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fr-CA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fr-CA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fr-CA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10</m:t>
                              </m:r>
                            </m:sub>
                          </m:sSub>
                          <m:sSub>
                            <m:sSubPr>
                              <m:ctrlPr>
                                <a:rPr lang="fr-CA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fr-CA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fr-CA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3</m:t>
                              </m:r>
                            </m:sub>
                          </m:sSub>
                        </m:den>
                      </m:f>
                      <m:sSup>
                        <m:sSupPr>
                          <m:ctrlPr>
                            <a:rPr lang="fr-CA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fr-CA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𝐴𝑒</m:t>
                          </m:r>
                        </m:e>
                        <m:sup>
                          <m:r>
                            <a:rPr lang="fr-CA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𝜆</m:t>
                          </m:r>
                          <m:r>
                            <a:rPr lang="fr-CA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𝑡</m:t>
                          </m:r>
                        </m:sup>
                      </m:sSup>
                      <m:r>
                        <a:rPr lang="fr-CA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=0</m:t>
                      </m:r>
                    </m:oMath>
                  </m:oMathPara>
                </a14:m>
                <a:endParaRPr lang="fr-CA" sz="18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r>
                  <a:rPr lang="fr-CA" sz="18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 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𝜆</m:t>
                      </m:r>
                      <m:r>
                        <a:rPr lang="fr-CA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= </m:t>
                      </m:r>
                      <m:f>
                        <m:fPr>
                          <m:ctrlPr>
                            <a:rPr lang="fr-CA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fr-CA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−1</m:t>
                          </m:r>
                        </m:num>
                        <m:den>
                          <m:sSub>
                            <m:sSubPr>
                              <m:ctrlPr>
                                <a:rPr lang="fr-CA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fr-CA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fr-CA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10</m:t>
                              </m:r>
                            </m:sub>
                          </m:sSub>
                          <m:sSub>
                            <m:sSubPr>
                              <m:ctrlPr>
                                <a:rPr lang="fr-CA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fr-CA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fr-CA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3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fr-CA" sz="18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endParaRPr lang="fr-CA"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CA" sz="180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fr-CA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fr-CA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𝑐</m:t>
                          </m:r>
                        </m:sub>
                      </m:sSub>
                      <m:r>
                        <a:rPr lang="fr-CA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(</m:t>
                      </m:r>
                      <m:r>
                        <a:rPr lang="fr-CA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𝑡</m:t>
                      </m:r>
                      <m:r>
                        <a:rPr lang="fr-CA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)=</m:t>
                      </m:r>
                      <m:sSup>
                        <m:sSupPr>
                          <m:ctrlPr>
                            <a:rPr lang="fr-CA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fr-CA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𝐴𝑒</m:t>
                          </m:r>
                        </m:e>
                        <m:sup>
                          <m:r>
                            <a:rPr lang="fr-CA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fr-CA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fr-CA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𝑡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fr-CA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CA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fr-CA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10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fr-CA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CA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fr-CA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den>
                          </m:f>
                        </m:sup>
                      </m:sSup>
                    </m:oMath>
                  </m:oMathPara>
                </a14:m>
                <a:endParaRPr lang="fr-CA" sz="18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endParaRPr lang="fr-CA" sz="18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endParaRPr lang="fr-CA"/>
              </a:p>
            </p:txBody>
          </p:sp>
        </mc:Choice>
        <mc:Fallback>
          <p:sp>
            <p:nvSpPr>
              <p:cNvPr id="26" name="ZoneTexte 25">
                <a:extLst>
                  <a:ext uri="{FF2B5EF4-FFF2-40B4-BE49-F238E27FC236}">
                    <a16:creationId xmlns:a16="http://schemas.microsoft.com/office/drawing/2014/main" id="{ACDEF216-5AA4-37E2-89BC-2EC9A87398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5187" y="978408"/>
                <a:ext cx="5311739" cy="38772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935147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DC7B0D8-22A9-0F44-8544-E698441EC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Charge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40821ED6-4BE9-0245-9D96-9CD069A372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5236" y="2025374"/>
            <a:ext cx="4298402" cy="43180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Espace réservé du contenu 3">
                <a:extLst>
                  <a:ext uri="{FF2B5EF4-FFF2-40B4-BE49-F238E27FC236}">
                    <a16:creationId xmlns:a16="http://schemas.microsoft.com/office/drawing/2014/main" id="{6ADD7A98-D6A1-BE83-B65B-E1441A07F62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704699" y="486380"/>
                <a:ext cx="5021182" cy="4722618"/>
              </a:xfr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CA" sz="180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fr-CA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𝑉</m:t>
                          </m:r>
                        </m:e>
                        <m:sub>
                          <m:sSub>
                            <m:sSubPr>
                              <m:ctrlPr>
                                <a:rPr lang="fr-CA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fr-CA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fr-CA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10</m:t>
                              </m:r>
                            </m:sub>
                          </m:sSub>
                        </m:sub>
                      </m:sSub>
                      <m:r>
                        <a:rPr lang="fr-CA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(</m:t>
                      </m:r>
                      <m:r>
                        <a:rPr lang="fr-CA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𝑡</m:t>
                      </m:r>
                      <m:r>
                        <a:rPr lang="fr-CA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)= </m:t>
                      </m:r>
                      <m:sSup>
                        <m:sSupPr>
                          <m:ctrlPr>
                            <a:rPr lang="fr-CA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fr-CA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𝐴𝑒</m:t>
                          </m:r>
                        </m:e>
                        <m:sup>
                          <m:r>
                            <a:rPr lang="fr-CA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fr-CA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fr-CA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𝑡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fr-CA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CA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fr-CA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10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fr-CA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CA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fr-CA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den>
                          </m:f>
                        </m:sup>
                      </m:sSup>
                      <m:r>
                        <a:rPr lang="fr-CA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+12</m:t>
                      </m:r>
                    </m:oMath>
                  </m:oMathPara>
                </a14:m>
                <a:endParaRPr lang="fr-CA" sz="18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r>
                  <a:rPr lang="fr-CA" sz="18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 </a:t>
                </a:r>
              </a:p>
              <a:p>
                <a:r>
                  <a:rPr lang="fr-CA" sz="180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Conditions initiales </a:t>
                </a:r>
                <a:r>
                  <a:rPr lang="fr-CA" sz="180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t</a:t>
                </a:r>
                <a:r>
                  <a:rPr lang="fr-CA" sz="180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(0)=0</a:t>
                </a:r>
              </a:p>
              <a:p>
                <a:endParaRPr lang="fr-CA" sz="18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CA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fr-CA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𝑉</m:t>
                          </m:r>
                        </m:e>
                        <m:sub>
                          <m:sSub>
                            <m:sSubPr>
                              <m:ctrlPr>
                                <a:rPr lang="fr-CA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fr-CA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fr-CA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10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fr-CA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fr-CA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0</m:t>
                          </m:r>
                        </m:e>
                      </m:d>
                      <m:r>
                        <a:rPr lang="fr-CA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=0</m:t>
                      </m:r>
                    </m:oMath>
                  </m:oMathPara>
                </a14:m>
                <a:endParaRPr lang="fr-CA" sz="18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r>
                  <a:rPr lang="fr-CA" sz="18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 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0=</m:t>
                      </m:r>
                      <m:r>
                        <a:rPr lang="fr-CA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𝐴</m:t>
                      </m:r>
                      <m:sSup>
                        <m:sSupPr>
                          <m:ctrlPr>
                            <a:rPr lang="fr-CA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fr-CA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fr-CA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0</m:t>
                          </m:r>
                        </m:sup>
                      </m:sSup>
                      <m:r>
                        <a:rPr lang="fr-CA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+12</m:t>
                      </m:r>
                    </m:oMath>
                  </m:oMathPara>
                </a14:m>
                <a:endParaRPr lang="fr-CA" sz="18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r>
                  <a:rPr lang="fr-CA" sz="18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 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𝐴</m:t>
                      </m:r>
                      <m:r>
                        <a:rPr lang="fr-CA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=−12</m:t>
                      </m:r>
                    </m:oMath>
                  </m:oMathPara>
                </a14:m>
                <a:endParaRPr lang="fr-CA" sz="18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r>
                  <a:rPr lang="fr-CA" sz="18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 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CA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fr-CA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𝑉</m:t>
                          </m:r>
                        </m:e>
                        <m:sub>
                          <m:sSub>
                            <m:sSubPr>
                              <m:ctrlPr>
                                <a:rPr lang="fr-CA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fr-CA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fr-CA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10</m:t>
                              </m:r>
                            </m:sub>
                          </m:sSub>
                        </m:sub>
                      </m:sSub>
                      <m:r>
                        <a:rPr lang="fr-CA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(</m:t>
                      </m:r>
                      <m:r>
                        <a:rPr lang="fr-CA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𝑡</m:t>
                      </m:r>
                      <m:r>
                        <a:rPr lang="fr-CA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)=</m:t>
                      </m:r>
                      <m:sSup>
                        <m:sSupPr>
                          <m:ctrlPr>
                            <a:rPr lang="fr-CA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fr-CA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−12</m:t>
                          </m:r>
                          <m:r>
                            <a:rPr lang="fr-CA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𝑒</m:t>
                          </m:r>
                        </m:e>
                        <m:sup>
                          <m:f>
                            <m:fPr>
                              <m:type m:val="skw"/>
                              <m:ctrlPr>
                                <a:rPr lang="fr-CA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fr-CA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fr-CA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𝑡</m:t>
                              </m:r>
                            </m:num>
                            <m:den>
                              <m:r>
                                <a:rPr lang="fr-CA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𝑅𝐶</m:t>
                              </m:r>
                            </m:den>
                          </m:f>
                        </m:sup>
                      </m:sSup>
                      <m:r>
                        <a:rPr lang="fr-CA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+12</m:t>
                      </m:r>
                    </m:oMath>
                  </m:oMathPara>
                </a14:m>
                <a:endParaRPr lang="fr-CA" sz="18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endParaRPr lang="fr-CA"/>
              </a:p>
            </p:txBody>
          </p:sp>
        </mc:Choice>
        <mc:Fallback>
          <p:sp>
            <p:nvSpPr>
              <p:cNvPr id="4" name="Espace réservé du contenu 3">
                <a:extLst>
                  <a:ext uri="{FF2B5EF4-FFF2-40B4-BE49-F238E27FC236}">
                    <a16:creationId xmlns:a16="http://schemas.microsoft.com/office/drawing/2014/main" id="{6ADD7A98-D6A1-BE83-B65B-E1441A07F6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04699" y="486380"/>
                <a:ext cx="5021182" cy="4722618"/>
              </a:xfrm>
              <a:blipFill>
                <a:blip r:embed="rId3"/>
                <a:stretch>
                  <a:fillRect l="-10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049465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DC7B0D8-22A9-0F44-8544-E698441EC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Charge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9ABD4AB3-A740-F548-B5F4-C6D39530D4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0" y="508512"/>
                <a:ext cx="5832297" cy="4700486"/>
              </a:xfrm>
            </p:spPr>
            <p:txBody>
              <a:bodyPr>
                <a:normAutofit/>
              </a:bodyPr>
              <a:lstStyle/>
              <a:p>
                <a:r>
                  <a:rPr lang="fr-CA" sz="18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Valeur de R10 pour 2 pulsations à 2V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i="1">
                          <a:latin typeface="Cambria Math" panose="02040503050406030204" pitchFamily="18" charset="0"/>
                        </a:rPr>
                        <m:t>2=</m:t>
                      </m:r>
                      <m:sSup>
                        <m:sSupPr>
                          <m:ctrlPr>
                            <a:rPr lang="fr-CA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CA" i="1">
                              <a:latin typeface="Cambria Math" panose="02040503050406030204" pitchFamily="18" charset="0"/>
                            </a:rPr>
                            <m:t>−12</m:t>
                          </m:r>
                          <m:r>
                            <a:rPr lang="fr-CA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f>
                            <m:fPr>
                              <m:type m:val="skw"/>
                              <m:ctrlPr>
                                <a:rPr lang="fr-CA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fr-CA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CA" i="1">
                                      <a:latin typeface="Cambria Math" panose="02040503050406030204" pitchFamily="18" charset="0"/>
                                    </a:rPr>
                                    <m:t>−300∗10</m:t>
                                  </m:r>
                                </m:e>
                                <m:sup>
                                  <m:r>
                                    <a:rPr lang="fr-CA" i="1">
                                      <a:latin typeface="Cambria Math" panose="02040503050406030204" pitchFamily="18" charset="0"/>
                                    </a:rPr>
                                    <m:t>−6</m:t>
                                  </m:r>
                                </m:sup>
                              </m:sSup>
                            </m:num>
                            <m:den>
                              <m:sSup>
                                <m:sSupPr>
                                  <m:ctrlPr>
                                    <a:rPr lang="fr-CA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fr-CA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CA" i="1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fr-CA" i="1">
                                          <a:latin typeface="Cambria Math" panose="02040503050406030204" pitchFamily="18" charset="0"/>
                                        </a:rPr>
                                        <m:t>10</m:t>
                                      </m:r>
                                    </m:sub>
                                  </m:sSub>
                                  <m:r>
                                    <a:rPr lang="fr-CA" i="1">
                                      <a:latin typeface="Cambria Math" panose="02040503050406030204" pitchFamily="18" charset="0"/>
                                    </a:rPr>
                                    <m:t>∗1∗10</m:t>
                                  </m:r>
                                </m:e>
                                <m:sup>
                                  <m:r>
                                    <a:rPr lang="fr-CA" i="1">
                                      <a:latin typeface="Cambria Math" panose="02040503050406030204" pitchFamily="18" charset="0"/>
                                    </a:rPr>
                                    <m:t>−6</m:t>
                                  </m:r>
                                </m:sup>
                              </m:sSup>
                            </m:den>
                          </m:f>
                        </m:sup>
                      </m:sSup>
                      <m:r>
                        <a:rPr lang="fr-CA" i="1">
                          <a:latin typeface="Cambria Math" panose="02040503050406030204" pitchFamily="18" charset="0"/>
                        </a:rPr>
                        <m:t>+12</m:t>
                      </m:r>
                    </m:oMath>
                  </m:oMathPara>
                </a14:m>
                <a:endParaRPr lang="fr-CA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CA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fr-CA" i="1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  <m:r>
                        <a:rPr lang="fr-CA" i="1">
                          <a:latin typeface="Cambria Math" panose="02040503050406030204" pitchFamily="18" charset="0"/>
                        </a:rPr>
                        <m:t>=1648</m:t>
                      </m:r>
                      <m:r>
                        <m:rPr>
                          <m:sty m:val="p"/>
                        </m:rPr>
                        <a:rPr lang="fr-CA">
                          <a:latin typeface="Cambria Math" panose="02040503050406030204" pitchFamily="18" charset="0"/>
                        </a:rPr>
                        <m:t>Ω</m:t>
                      </m:r>
                    </m:oMath>
                  </m:oMathPara>
                </a14:m>
                <a:endParaRPr lang="fr-CA" sz="1800" b="1"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r>
                  <a:rPr lang="fr-CA" sz="180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Valeur de R10 pour 2 pulsations à 3V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i="1">
                          <a:latin typeface="Cambria Math" panose="02040503050406030204" pitchFamily="18" charset="0"/>
                        </a:rPr>
                        <m:t>3=</m:t>
                      </m:r>
                      <m:sSup>
                        <m:sSupPr>
                          <m:ctrlPr>
                            <a:rPr lang="fr-CA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CA" i="1">
                              <a:latin typeface="Cambria Math" panose="02040503050406030204" pitchFamily="18" charset="0"/>
                            </a:rPr>
                            <m:t>−12</m:t>
                          </m:r>
                          <m:r>
                            <a:rPr lang="fr-CA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f>
                            <m:fPr>
                              <m:type m:val="skw"/>
                              <m:ctrlPr>
                                <a:rPr lang="fr-CA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fr-CA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CA" i="1">
                                      <a:latin typeface="Cambria Math" panose="02040503050406030204" pitchFamily="18" charset="0"/>
                                    </a:rPr>
                                    <m:t>−300∗10</m:t>
                                  </m:r>
                                </m:e>
                                <m:sup>
                                  <m:r>
                                    <a:rPr lang="fr-CA" i="1">
                                      <a:latin typeface="Cambria Math" panose="02040503050406030204" pitchFamily="18" charset="0"/>
                                    </a:rPr>
                                    <m:t>−6</m:t>
                                  </m:r>
                                </m:sup>
                              </m:sSup>
                            </m:num>
                            <m:den>
                              <m:sSup>
                                <m:sSupPr>
                                  <m:ctrlPr>
                                    <a:rPr lang="fr-CA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fr-CA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CA" i="1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fr-CA" i="1">
                                          <a:latin typeface="Cambria Math" panose="02040503050406030204" pitchFamily="18" charset="0"/>
                                        </a:rPr>
                                        <m:t>10</m:t>
                                      </m:r>
                                    </m:sub>
                                  </m:sSub>
                                  <m:r>
                                    <a:rPr lang="fr-CA" i="1">
                                      <a:latin typeface="Cambria Math" panose="02040503050406030204" pitchFamily="18" charset="0"/>
                                    </a:rPr>
                                    <m:t>∗1∗10</m:t>
                                  </m:r>
                                </m:e>
                                <m:sup>
                                  <m:r>
                                    <a:rPr lang="fr-CA" i="1">
                                      <a:latin typeface="Cambria Math" panose="02040503050406030204" pitchFamily="18" charset="0"/>
                                    </a:rPr>
                                    <m:t>−6</m:t>
                                  </m:r>
                                </m:sup>
                              </m:sSup>
                            </m:den>
                          </m:f>
                        </m:sup>
                      </m:sSup>
                      <m:r>
                        <a:rPr lang="fr-CA" i="1">
                          <a:latin typeface="Cambria Math" panose="02040503050406030204" pitchFamily="18" charset="0"/>
                        </a:rPr>
                        <m:t>+12</m:t>
                      </m:r>
                    </m:oMath>
                  </m:oMathPara>
                </a14:m>
                <a:endParaRPr lang="fr-CA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CA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fr-CA" i="1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  <m:r>
                        <a:rPr lang="fr-CA" i="1">
                          <a:latin typeface="Cambria Math" panose="02040503050406030204" pitchFamily="18" charset="0"/>
                        </a:rPr>
                        <m:t>=1071</m:t>
                      </m:r>
                      <m:r>
                        <m:rPr>
                          <m:sty m:val="p"/>
                        </m:rPr>
                        <a:rPr lang="fr-CA">
                          <a:latin typeface="Cambria Math" panose="02040503050406030204" pitchFamily="18" charset="0"/>
                        </a:rPr>
                        <m:t>Ω</m:t>
                      </m:r>
                    </m:oMath>
                  </m:oMathPara>
                </a14:m>
                <a:endParaRPr lang="fr-CA"/>
              </a:p>
              <a:p>
                <a:r>
                  <a:rPr lang="fr-CA" sz="18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Valeur de R10 pour 2 pulsations à 5V±10%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i="1">
                          <a:latin typeface="Cambria Math" panose="02040503050406030204" pitchFamily="18" charset="0"/>
                        </a:rPr>
                        <m:t>5=</m:t>
                      </m:r>
                      <m:sSup>
                        <m:sSupPr>
                          <m:ctrlPr>
                            <a:rPr lang="fr-CA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CA" i="1">
                              <a:latin typeface="Cambria Math" panose="02040503050406030204" pitchFamily="18" charset="0"/>
                            </a:rPr>
                            <m:t>−12</m:t>
                          </m:r>
                          <m:r>
                            <a:rPr lang="fr-CA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f>
                            <m:fPr>
                              <m:type m:val="skw"/>
                              <m:ctrlPr>
                                <a:rPr lang="fr-CA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fr-CA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CA" i="1">
                                      <a:latin typeface="Cambria Math" panose="02040503050406030204" pitchFamily="18" charset="0"/>
                                    </a:rPr>
                                    <m:t>−750∗10</m:t>
                                  </m:r>
                                </m:e>
                                <m:sup>
                                  <m:r>
                                    <a:rPr lang="fr-CA" i="1">
                                      <a:latin typeface="Cambria Math" panose="02040503050406030204" pitchFamily="18" charset="0"/>
                                    </a:rPr>
                                    <m:t>−6</m:t>
                                  </m:r>
                                </m:sup>
                              </m:sSup>
                            </m:num>
                            <m:den>
                              <m:sSup>
                                <m:sSupPr>
                                  <m:ctrlPr>
                                    <a:rPr lang="fr-CA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fr-CA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CA" i="1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fr-CA" i="1">
                                          <a:latin typeface="Cambria Math" panose="02040503050406030204" pitchFamily="18" charset="0"/>
                                        </a:rPr>
                                        <m:t>10</m:t>
                                      </m:r>
                                    </m:sub>
                                  </m:sSub>
                                  <m:r>
                                    <a:rPr lang="fr-CA" i="1">
                                      <a:latin typeface="Cambria Math" panose="02040503050406030204" pitchFamily="18" charset="0"/>
                                    </a:rPr>
                                    <m:t>∗1∗10</m:t>
                                  </m:r>
                                </m:e>
                                <m:sup>
                                  <m:r>
                                    <a:rPr lang="fr-CA" i="1">
                                      <a:latin typeface="Cambria Math" panose="02040503050406030204" pitchFamily="18" charset="0"/>
                                    </a:rPr>
                                    <m:t>−6</m:t>
                                  </m:r>
                                </m:sup>
                              </m:sSup>
                            </m:den>
                          </m:f>
                        </m:sup>
                      </m:sSup>
                      <m:r>
                        <a:rPr lang="fr-CA" i="1">
                          <a:latin typeface="Cambria Math" panose="02040503050406030204" pitchFamily="18" charset="0"/>
                        </a:rPr>
                        <m:t>+12</m:t>
                      </m:r>
                    </m:oMath>
                  </m:oMathPara>
                </a14:m>
                <a:endParaRPr lang="fr-CA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CA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fr-CA" i="1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  <m:r>
                        <a:rPr lang="fr-CA" i="1">
                          <a:latin typeface="Cambria Math" panose="02040503050406030204" pitchFamily="18" charset="0"/>
                        </a:rPr>
                        <m:t>=1391,47Ω</m:t>
                      </m:r>
                    </m:oMath>
                  </m:oMathPara>
                </a14:m>
                <a:endParaRPr lang="fr-CA" sz="18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r>
                  <a:rPr lang="fr-CA" sz="180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Nous pouvons choisir une résistance qui satisfait les trois calculs.</a:t>
                </a:r>
              </a:p>
            </p:txBody>
          </p:sp>
        </mc:Choice>
        <mc:Fallback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9ABD4AB3-A740-F548-B5F4-C6D39530D4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0" y="508512"/>
                <a:ext cx="5832297" cy="4700486"/>
              </a:xfrm>
              <a:blipFill>
                <a:blip r:embed="rId2"/>
                <a:stretch>
                  <a:fillRect l="-836" t="-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Image 5">
            <a:extLst>
              <a:ext uri="{FF2B5EF4-FFF2-40B4-BE49-F238E27FC236}">
                <a16:creationId xmlns:a16="http://schemas.microsoft.com/office/drawing/2014/main" id="{40821ED6-4BE9-0245-9D96-9CD069A372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5236" y="2025374"/>
            <a:ext cx="4298402" cy="43180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" name="Tableau 4">
                <a:extLst>
                  <a:ext uri="{FF2B5EF4-FFF2-40B4-BE49-F238E27FC236}">
                    <a16:creationId xmlns:a16="http://schemas.microsoft.com/office/drawing/2014/main" id="{EBD69767-5157-DB4F-A03F-3F1037A07158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6704619" y="5339538"/>
              <a:ext cx="5021262" cy="6400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021262">
                      <a:extLst>
                        <a:ext uri="{9D8B030D-6E8A-4147-A177-3AD203B41FA5}">
                          <a16:colId xmlns:a16="http://schemas.microsoft.com/office/drawing/2014/main" val="152587193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fr-CA" sz="180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CA" sz="20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fr-CA" sz="2000" b="0" i="1" smtClean="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10</m:t>
                                  </m:r>
                                </m:sub>
                              </m:sSub>
                              <m:r>
                                <a:rPr lang="fr-CA" sz="2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r>
                                <a:rPr lang="fr-CA" sz="2000" b="1" i="1" smtClean="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𝟏𝟑𝟎𝟎</m:t>
                              </m:r>
                              <m:r>
                                <a:rPr lang="fr-CA" sz="2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fr-CA" sz="20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Ω</m:t>
                              </m:r>
                            </m:oMath>
                          </a14:m>
                          <a:r>
                            <a:rPr lang="fr-CA" sz="1800">
                              <a:effectLst/>
                            </a:rPr>
                            <a:t> **modifiée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CA" sz="1800" b="1">
                              <a:effectLst/>
                            </a:rPr>
                            <a:t>R</a:t>
                          </a:r>
                          <a:r>
                            <a:rPr lang="fr-CA" sz="1800" b="1" baseline="-25000">
                              <a:effectLst/>
                            </a:rPr>
                            <a:t>10</a:t>
                          </a:r>
                          <a:r>
                            <a:rPr lang="fr-CA" sz="1800" b="1" baseline="0">
                              <a:effectLst/>
                            </a:rPr>
                            <a:t> E</a:t>
                          </a:r>
                          <a:r>
                            <a:rPr lang="fr-CA" sz="1800" b="1" baseline="-25000">
                              <a:effectLst/>
                            </a:rPr>
                            <a:t>24</a:t>
                          </a:r>
                          <a:r>
                            <a:rPr lang="fr-CA" sz="1800" b="1" baseline="0">
                              <a:effectLst/>
                            </a:rPr>
                            <a:t> </a:t>
                          </a:r>
                          <a:r>
                            <a:rPr lang="fr-CA" sz="1800" b="1" baseline="0">
                              <a:effectLst/>
                              <a:sym typeface="Wingdings" pitchFamily="2" charset="2"/>
                            </a:rPr>
                            <a:t> </a:t>
                          </a:r>
                          <a14:m>
                            <m:oMath xmlns:m="http://schemas.openxmlformats.org/officeDocument/2006/math">
                              <m:r>
                                <a:rPr lang="fr-CA" sz="1800" b="1" i="1" smtClean="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𝟏𝟏𝟎𝟎</m:t>
                              </m:r>
                              <m:r>
                                <a:rPr lang="fr-CA" sz="1800" b="1" i="1" smtClean="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±</m:t>
                              </m:r>
                              <m:r>
                                <a:rPr lang="fr-CA" sz="1800" b="1" i="1" smtClean="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𝟓</m:t>
                              </m:r>
                              <m:r>
                                <a:rPr lang="fr-CA" sz="1800" b="1" i="1" smtClean="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% </m:t>
                              </m:r>
                              <m:r>
                                <a:rPr lang="fr-CA" sz="1800" b="1" i="1" smtClean="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𝛀</m:t>
                              </m:r>
                            </m:oMath>
                          </a14:m>
                          <a:r>
                            <a:rPr lang="fr-CA" sz="1600" b="1">
                              <a:effectLst/>
                            </a:rPr>
                            <a:t> </a:t>
                          </a:r>
                          <a:r>
                            <a:rPr lang="fr-CA" sz="1800" b="1" baseline="0">
                              <a:effectLst/>
                              <a:sym typeface="Wingdings" pitchFamily="2" charset="2"/>
                            </a:rPr>
                            <a:t> </a:t>
                          </a:r>
                          <a:endParaRPr lang="fr-FR" sz="2000" b="1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34976890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5" name="Tableau 4">
                <a:extLst>
                  <a:ext uri="{FF2B5EF4-FFF2-40B4-BE49-F238E27FC236}">
                    <a16:creationId xmlns:a16="http://schemas.microsoft.com/office/drawing/2014/main" id="{EBD69767-5157-DB4F-A03F-3F1037A07158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6704619" y="5339538"/>
              <a:ext cx="5021262" cy="6400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021262">
                      <a:extLst>
                        <a:ext uri="{9D8B030D-6E8A-4147-A177-3AD203B41FA5}">
                          <a16:colId xmlns:a16="http://schemas.microsoft.com/office/drawing/2014/main" val="1525871936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21" t="-4717" r="-485" b="-1509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34976890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430343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DC7B0D8-22A9-0F44-8544-E698441EC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Décharge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40821ED6-4BE9-0245-9D96-9CD069A372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22143" y="2758677"/>
            <a:ext cx="3865306" cy="272526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Espace réservé du contenu 2">
                <a:extLst>
                  <a:ext uri="{FF2B5EF4-FFF2-40B4-BE49-F238E27FC236}">
                    <a16:creationId xmlns:a16="http://schemas.microsoft.com/office/drawing/2014/main" id="{452ACD38-8D25-404C-9C2B-51DCC852BAF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26822" y="503434"/>
                <a:ext cx="5855594" cy="547618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914400" rtl="0" eaLnBrk="1" latinLnBrk="0" hangingPunct="1">
                  <a:lnSpc>
                    <a:spcPct val="11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74320" indent="-27432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74320" indent="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548640" indent="-27432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548640" indent="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fr-CA" sz="180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Formule de départ: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CA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fr-CA" i="1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fr-CA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fr-CA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CA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fr-CA" i="1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fr-CA" i="1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r>
                        <a:rPr lang="fr-CA" i="1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fr-CA"/>
              </a:p>
              <a:p>
                <a:endParaRPr lang="fr-CA" sz="1800"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endParaRPr lang="fr-CA" sz="1800"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endParaRPr lang="fr-CA" sz="1800"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CA" sz="180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fr-CA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fr-CA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𝐶</m:t>
                          </m:r>
                          <m:r>
                            <a:rPr lang="fr-CA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3</m:t>
                          </m:r>
                        </m:sub>
                      </m:sSub>
                      <m:r>
                        <a:rPr lang="fr-CA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′+</m:t>
                      </m:r>
                      <m:f>
                        <m:fPr>
                          <m:ctrlPr>
                            <a:rPr lang="fr-CA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fr-CA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fr-CA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fr-CA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fr-CA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11</m:t>
                              </m:r>
                            </m:sub>
                          </m:sSub>
                          <m:sSub>
                            <m:sSubPr>
                              <m:ctrlPr>
                                <a:rPr lang="fr-CA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fr-CA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fr-CA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3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fr-CA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fr-CA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fr-CA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𝐶</m:t>
                          </m:r>
                          <m:r>
                            <a:rPr lang="fr-CA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3</m:t>
                          </m:r>
                        </m:sub>
                      </m:sSub>
                      <m:r>
                        <a:rPr lang="fr-CA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=0</m:t>
                      </m:r>
                    </m:oMath>
                  </m:oMathPara>
                </a14:m>
                <a:endParaRPr lang="fr-CA" sz="18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endParaRPr lang="fr-CA" sz="1800"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endParaRPr lang="fr-CA" sz="1800"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endParaRPr lang="fr-CA" sz="1800"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sz="180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𝜆</m:t>
                      </m:r>
                      <m:r>
                        <a:rPr lang="fr-CA" sz="180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fr-CA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fr-CA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−1</m:t>
                          </m:r>
                        </m:num>
                        <m:den>
                          <m:sSub>
                            <m:sSubPr>
                              <m:ctrlPr>
                                <a:rPr lang="fr-CA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fr-CA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fr-CA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11</m:t>
                              </m:r>
                            </m:sub>
                          </m:sSub>
                          <m:sSub>
                            <m:sSubPr>
                              <m:ctrlPr>
                                <a:rPr lang="fr-CA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fr-CA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fr-CA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3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fr-CA" sz="18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endParaRPr lang="fr-CA" sz="1800"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7" name="Espace réservé du contenu 2">
                <a:extLst>
                  <a:ext uri="{FF2B5EF4-FFF2-40B4-BE49-F238E27FC236}">
                    <a16:creationId xmlns:a16="http://schemas.microsoft.com/office/drawing/2014/main" id="{452ACD38-8D25-404C-9C2B-51DCC852BA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6822" y="503434"/>
                <a:ext cx="5855594" cy="5476185"/>
              </a:xfrm>
              <a:prstGeom prst="rect">
                <a:avLst/>
              </a:prstGeom>
              <a:blipFill>
                <a:blip r:embed="rId3"/>
                <a:stretch>
                  <a:fillRect l="-832" t="-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3" name="Tableau 2">
                <a:extLst>
                  <a:ext uri="{FF2B5EF4-FFF2-40B4-BE49-F238E27FC236}">
                    <a16:creationId xmlns:a16="http://schemas.microsoft.com/office/drawing/2014/main" id="{21F46472-0CAC-90CC-13E2-741B9823CA3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88829007"/>
                  </p:ext>
                </p:extLst>
              </p:nvPr>
            </p:nvGraphicFramePr>
            <p:xfrm>
              <a:off x="6401802" y="1463122"/>
              <a:ext cx="5220692" cy="74444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621330">
                      <a:extLst>
                        <a:ext uri="{9D8B030D-6E8A-4147-A177-3AD203B41FA5}">
                          <a16:colId xmlns:a16="http://schemas.microsoft.com/office/drawing/2014/main" val="2817872849"/>
                        </a:ext>
                      </a:extLst>
                    </a:gridCol>
                    <a:gridCol w="2599362">
                      <a:extLst>
                        <a:ext uri="{9D8B030D-6E8A-4147-A177-3AD203B41FA5}">
                          <a16:colId xmlns:a16="http://schemas.microsoft.com/office/drawing/2014/main" val="1055627358"/>
                        </a:ext>
                      </a:extLst>
                    </a:gridCol>
                  </a:tblGrid>
                  <a:tr h="744445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CA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fr-CA" b="1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𝑹</m:t>
                                    </m:r>
                                    <m:r>
                                      <a:rPr lang="fr-CA" b="1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𝟏𝟏</m:t>
                                    </m:r>
                                  </m:sub>
                                </m:sSub>
                                <m:r>
                                  <a:rPr lang="fr-CA" b="0" i="0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fr-CA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fr-CA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  <m:r>
                                  <a:rPr lang="fr-CA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fr-CA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oMath>
                            </m:oMathPara>
                          </a14:m>
                          <a:endParaRPr lang="fr-FR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CA" sz="1800" b="0">
                              <a:solidFill>
                                <a:srgbClr val="0070C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a:t>Où I</a:t>
                          </a:r>
                          <a:r>
                            <a:rPr lang="fr-CA" sz="1800" b="0" baseline="0">
                              <a:solidFill>
                                <a:srgbClr val="0070C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fr-CA" sz="1800" b="0" i="1" smtClean="0">
                                  <a:solidFill>
                                    <a:srgbClr val="0070C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fr-CA" sz="1800" b="0" i="1" smtClean="0">
                                      <a:solidFill>
                                        <a:srgbClr val="0070C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CA" sz="1800" b="0" i="1" smtClean="0">
                                      <a:solidFill>
                                        <a:srgbClr val="0070C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fr-CA" sz="1800" b="0" i="1" smtClean="0">
                                      <a:solidFill>
                                        <a:srgbClr val="0070C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fr-CA" sz="1800" b="0" i="1" smtClean="0">
                                      <a:solidFill>
                                        <a:srgbClr val="0070C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CA" sz="1800" b="0" i="1" smtClean="0">
                                      <a:solidFill>
                                        <a:srgbClr val="0070C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fr-CA" sz="1800" b="0" i="1" smtClean="0">
                                      <a:solidFill>
                                        <a:srgbClr val="0070C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  <m:r>
                                    <a:rPr lang="fr-CA" sz="1800" b="0" i="1" smtClean="0">
                                      <a:solidFill>
                                        <a:srgbClr val="0070C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fr-CA" sz="1800" b="0" i="1" smtClean="0">
                                  <a:solidFill>
                                    <a:srgbClr val="0070C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oMath>
                          </a14:m>
                          <a:endParaRPr lang="fr-CA" sz="1800" b="0">
                            <a:solidFill>
                              <a:srgbClr val="0070C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574932242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3" name="Tableau 2">
                <a:extLst>
                  <a:ext uri="{FF2B5EF4-FFF2-40B4-BE49-F238E27FC236}">
                    <a16:creationId xmlns:a16="http://schemas.microsoft.com/office/drawing/2014/main" id="{21F46472-0CAC-90CC-13E2-741B9823CA3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88829007"/>
                  </p:ext>
                </p:extLst>
              </p:nvPr>
            </p:nvGraphicFramePr>
            <p:xfrm>
              <a:off x="6401802" y="1463122"/>
              <a:ext cx="5220692" cy="74444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621330">
                      <a:extLst>
                        <a:ext uri="{9D8B030D-6E8A-4147-A177-3AD203B41FA5}">
                          <a16:colId xmlns:a16="http://schemas.microsoft.com/office/drawing/2014/main" val="2817872849"/>
                        </a:ext>
                      </a:extLst>
                    </a:gridCol>
                    <a:gridCol w="2599362">
                      <a:extLst>
                        <a:ext uri="{9D8B030D-6E8A-4147-A177-3AD203B41FA5}">
                          <a16:colId xmlns:a16="http://schemas.microsoft.com/office/drawing/2014/main" val="1055627358"/>
                        </a:ext>
                      </a:extLst>
                    </a:gridCol>
                  </a:tblGrid>
                  <a:tr h="74444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33" t="-1626" r="-99767" b="-16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0937" t="-1626" r="-468" b="-162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7493224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" name="Tableau 4">
                <a:extLst>
                  <a:ext uri="{FF2B5EF4-FFF2-40B4-BE49-F238E27FC236}">
                    <a16:creationId xmlns:a16="http://schemas.microsoft.com/office/drawing/2014/main" id="{7437D773-B067-65BD-299E-47178BC195C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33842596"/>
                  </p:ext>
                </p:extLst>
              </p:nvPr>
            </p:nvGraphicFramePr>
            <p:xfrm>
              <a:off x="6343325" y="3287730"/>
              <a:ext cx="5220692" cy="74080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621330">
                      <a:extLst>
                        <a:ext uri="{9D8B030D-6E8A-4147-A177-3AD203B41FA5}">
                          <a16:colId xmlns:a16="http://schemas.microsoft.com/office/drawing/2014/main" val="2817872849"/>
                        </a:ext>
                      </a:extLst>
                    </a:gridCol>
                    <a:gridCol w="2599362">
                      <a:extLst>
                        <a:ext uri="{9D8B030D-6E8A-4147-A177-3AD203B41FA5}">
                          <a16:colId xmlns:a16="http://schemas.microsoft.com/office/drawing/2014/main" val="1055627358"/>
                        </a:ext>
                      </a:extLst>
                    </a:gridCol>
                  </a:tblGrid>
                  <a:tr h="74080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CA" sz="1800" b="1" i="1" kern="1200" smtClean="0">
                                        <a:solidFill>
                                          <a:srgbClr val="0070C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1800" b="1" i="1" kern="1200">
                                        <a:solidFill>
                                          <a:srgbClr val="0070C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fr-CA" sz="1800" b="1" i="1" kern="1200">
                                        <a:solidFill>
                                          <a:srgbClr val="0070C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𝑅</m:t>
                                    </m:r>
                                    <m:r>
                                      <a:rPr lang="fr-CA" sz="1800" b="1" i="1" kern="1200">
                                        <a:solidFill>
                                          <a:srgbClr val="0070C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11</m:t>
                                    </m:r>
                                  </m:sub>
                                </m:sSub>
                                <m:r>
                                  <a:rPr lang="fr-CA" sz="1800" b="1" i="1" kern="1200">
                                    <a:solidFill>
                                      <a:srgbClr val="0070C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</m:t>
                                </m:r>
                                <m:r>
                                  <a:rPr lang="fr-CA" sz="1800" b="1" i="1" kern="1200">
                                    <a:solidFill>
                                      <a:srgbClr val="0070C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𝐴</m:t>
                                </m:r>
                                <m:sSup>
                                  <m:sSupPr>
                                    <m:ctrlPr>
                                      <a:rPr lang="fr-CA" sz="1800" b="1" i="1" kern="1200">
                                        <a:solidFill>
                                          <a:srgbClr val="0070C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sz="1800" b="1" i="1" kern="1200">
                                        <a:solidFill>
                                          <a:srgbClr val="0070C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fr-CA" sz="1800" b="1" i="1" kern="1200">
                                        <a:solidFill>
                                          <a:srgbClr val="0070C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𝜆</m:t>
                                    </m:r>
                                    <m:r>
                                      <a:rPr lang="fr-CA" sz="1800" b="1" i="1" kern="1200">
                                        <a:solidFill>
                                          <a:srgbClr val="0070C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𝑡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FR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CA" sz="1800" b="1" i="1" kern="1200" smtClean="0">
                                        <a:solidFill>
                                          <a:srgbClr val="0070C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1800" b="1" i="1" kern="1200">
                                        <a:solidFill>
                                          <a:srgbClr val="0070C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fr-CA" sz="1800" b="1" i="1" kern="1200">
                                        <a:solidFill>
                                          <a:srgbClr val="0070C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𝑅</m:t>
                                    </m:r>
                                    <m:r>
                                      <a:rPr lang="fr-CA" sz="1800" b="1" i="1" kern="1200">
                                        <a:solidFill>
                                          <a:srgbClr val="0070C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11</m:t>
                                    </m:r>
                                  </m:sub>
                                </m:sSub>
                                <m:r>
                                  <a:rPr lang="fr-CA" sz="1800" b="1" i="1" kern="1200">
                                    <a:solidFill>
                                      <a:srgbClr val="0070C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′=</m:t>
                                </m:r>
                                <m:r>
                                  <a:rPr lang="fr-CA" sz="1800" b="1" i="1" kern="1200">
                                    <a:solidFill>
                                      <a:srgbClr val="0070C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𝐴</m:t>
                                </m:r>
                                <m:sSup>
                                  <m:sSupPr>
                                    <m:ctrlPr>
                                      <a:rPr lang="fr-CA" sz="1800" b="1" i="1" kern="1200">
                                        <a:solidFill>
                                          <a:srgbClr val="0070C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sz="1800" b="1" i="1" kern="1200">
                                        <a:solidFill>
                                          <a:srgbClr val="0070C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𝜆</m:t>
                                    </m:r>
                                    <m:r>
                                      <a:rPr lang="fr-CA" sz="1800" b="1" i="1" kern="1200">
                                        <a:solidFill>
                                          <a:srgbClr val="0070C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fr-CA" sz="1800" b="1" i="1" kern="1200">
                                        <a:solidFill>
                                          <a:srgbClr val="0070C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𝜆</m:t>
                                    </m:r>
                                    <m:r>
                                      <a:rPr lang="fr-CA" sz="1800" b="1" i="1" kern="1200">
                                        <a:solidFill>
                                          <a:srgbClr val="0070C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𝑡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CA" sz="1800" b="0">
                            <a:solidFill>
                              <a:srgbClr val="0070C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574932242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5" name="Tableau 4">
                <a:extLst>
                  <a:ext uri="{FF2B5EF4-FFF2-40B4-BE49-F238E27FC236}">
                    <a16:creationId xmlns:a16="http://schemas.microsoft.com/office/drawing/2014/main" id="{7437D773-B067-65BD-299E-47178BC195C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33842596"/>
                  </p:ext>
                </p:extLst>
              </p:nvPr>
            </p:nvGraphicFramePr>
            <p:xfrm>
              <a:off x="6343325" y="3287730"/>
              <a:ext cx="5220692" cy="74080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621330">
                      <a:extLst>
                        <a:ext uri="{9D8B030D-6E8A-4147-A177-3AD203B41FA5}">
                          <a16:colId xmlns:a16="http://schemas.microsoft.com/office/drawing/2014/main" val="2817872849"/>
                        </a:ext>
                      </a:extLst>
                    </a:gridCol>
                    <a:gridCol w="2599362">
                      <a:extLst>
                        <a:ext uri="{9D8B030D-6E8A-4147-A177-3AD203B41FA5}">
                          <a16:colId xmlns:a16="http://schemas.microsoft.com/office/drawing/2014/main" val="1055627358"/>
                        </a:ext>
                      </a:extLst>
                    </a:gridCol>
                  </a:tblGrid>
                  <a:tr h="74080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233" t="-820" r="-100000" b="-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00937" t="-820" r="-703" b="-163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7493224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998020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DC7B0D8-22A9-0F44-8544-E698441EC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Décharge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40821ED6-4BE9-0245-9D96-9CD069A372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22143" y="2758677"/>
            <a:ext cx="3865306" cy="272526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Espace réservé du contenu 2">
                <a:extLst>
                  <a:ext uri="{FF2B5EF4-FFF2-40B4-BE49-F238E27FC236}">
                    <a16:creationId xmlns:a16="http://schemas.microsoft.com/office/drawing/2014/main" id="{452ACD38-8D25-404C-9C2B-51DCC852BAF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25874" y="978408"/>
                <a:ext cx="5855594" cy="547618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914400" rtl="0" eaLnBrk="1" latinLnBrk="0" hangingPunct="1">
                  <a:lnSpc>
                    <a:spcPct val="11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74320" indent="-27432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74320" indent="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548640" indent="-27432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548640" indent="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sz="180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𝑉</m:t>
                      </m:r>
                      <m:r>
                        <a:rPr lang="fr-CA" sz="180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fr-CA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fr-CA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𝐴𝑒</m:t>
                          </m:r>
                        </m:e>
                        <m:sup>
                          <m:f>
                            <m:fPr>
                              <m:type m:val="skw"/>
                              <m:ctrlPr>
                                <a:rPr lang="fr-CA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fr-CA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fr-CA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𝑡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fr-CA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CA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fr-CA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fr-CA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CA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fr-CA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den>
                          </m:f>
                        </m:sup>
                      </m:sSup>
                    </m:oMath>
                  </m:oMathPara>
                </a14:m>
                <a:endParaRPr lang="fr-CA" sz="18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endParaRPr lang="fr-CA" sz="18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r>
                  <a:rPr lang="fr-CA" sz="18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Conditions initiales t(0)=5</a:t>
                </a:r>
              </a:p>
              <a:p>
                <a:endParaRPr lang="fr-CA" sz="18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sz="180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5= </m:t>
                      </m:r>
                      <m:sSup>
                        <m:sSupPr>
                          <m:ctrlPr>
                            <a:rPr lang="fr-CA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fr-CA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𝐴𝑒</m:t>
                          </m:r>
                        </m:e>
                        <m:sup>
                          <m:r>
                            <a:rPr lang="fr-CA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0</m:t>
                          </m:r>
                        </m:sup>
                      </m:sSup>
                    </m:oMath>
                  </m:oMathPara>
                </a14:m>
                <a:endParaRPr lang="fr-CA" sz="18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algn="ctr"/>
                <a:r>
                  <a:rPr lang="fr-CA" sz="18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  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𝐴</m:t>
                      </m:r>
                      <m:r>
                        <a:rPr lang="fr-CA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=5</m:t>
                      </m:r>
                    </m:oMath>
                  </m:oMathPara>
                </a14:m>
                <a:endParaRPr lang="fr-CA" sz="18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algn="ctr"/>
                <a:r>
                  <a:rPr lang="fr-CA" sz="18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  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𝑉</m:t>
                      </m:r>
                      <m:r>
                        <a:rPr lang="fr-CA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fr-CA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fr-CA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5</m:t>
                          </m:r>
                          <m:r>
                            <a:rPr lang="fr-CA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𝑒</m:t>
                          </m:r>
                        </m:e>
                        <m:sup>
                          <m:f>
                            <m:fPr>
                              <m:type m:val="skw"/>
                              <m:ctrlPr>
                                <a:rPr lang="fr-CA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fr-CA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fr-CA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𝑡</m:t>
                              </m:r>
                            </m:num>
                            <m:den>
                              <m:r>
                                <a:rPr lang="fr-CA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𝑅𝐶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fr-CA" sz="18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r>
                  <a:rPr lang="fr-CA" sz="18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</a:p>
            </p:txBody>
          </p:sp>
        </mc:Choice>
        <mc:Fallback>
          <p:sp>
            <p:nvSpPr>
              <p:cNvPr id="7" name="Espace réservé du contenu 2">
                <a:extLst>
                  <a:ext uri="{FF2B5EF4-FFF2-40B4-BE49-F238E27FC236}">
                    <a16:creationId xmlns:a16="http://schemas.microsoft.com/office/drawing/2014/main" id="{452ACD38-8D25-404C-9C2B-51DCC852BA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5874" y="978408"/>
                <a:ext cx="5855594" cy="5476185"/>
              </a:xfrm>
              <a:prstGeom prst="rect">
                <a:avLst/>
              </a:prstGeom>
              <a:blipFill>
                <a:blip r:embed="rId3"/>
                <a:stretch>
                  <a:fillRect l="-8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763617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DC7B0D8-22A9-0F44-8544-E698441EC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Décharge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" name="Tableau 4">
                <a:extLst>
                  <a:ext uri="{FF2B5EF4-FFF2-40B4-BE49-F238E27FC236}">
                    <a16:creationId xmlns:a16="http://schemas.microsoft.com/office/drawing/2014/main" id="{F6262D54-179A-C84C-BF9C-348AAD70A8B5}"/>
                  </a:ext>
                </a:extLst>
              </p:cNvPr>
              <p:cNvGraphicFramePr>
                <a:graphicFrameLocks noGrp="1"/>
              </p:cNvGraphicFramePr>
              <p:nvPr>
                <p:ph idx="1"/>
              </p:nvPr>
            </p:nvGraphicFramePr>
            <p:xfrm>
              <a:off x="6704619" y="5339538"/>
              <a:ext cx="5021262" cy="6400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021262">
                      <a:extLst>
                        <a:ext uri="{9D8B030D-6E8A-4147-A177-3AD203B41FA5}">
                          <a16:colId xmlns:a16="http://schemas.microsoft.com/office/drawing/2014/main" val="152587193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fr-CA" sz="180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CA" sz="20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fr-CA" sz="2000" b="0" i="1" smtClean="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  <m:r>
                                <a:rPr lang="fr-CA" sz="2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r>
                                <a:rPr lang="fr-CA" sz="2000" b="0" i="1" smtClean="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201.5</m:t>
                              </m:r>
                              <m:r>
                                <a:rPr lang="fr-CA" sz="2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fr-CA" sz="20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Ω</m:t>
                              </m:r>
                            </m:oMath>
                          </a14:m>
                          <a:r>
                            <a:rPr lang="fr-CA" sz="1800">
                              <a:effectLst/>
                            </a:rPr>
                            <a:t> 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CA" sz="1800" b="1">
                              <a:effectLst/>
                            </a:rPr>
                            <a:t>R</a:t>
                          </a:r>
                          <a:r>
                            <a:rPr lang="fr-CA" sz="1800" b="1" baseline="-25000">
                              <a:effectLst/>
                            </a:rPr>
                            <a:t>11</a:t>
                          </a:r>
                          <a:r>
                            <a:rPr lang="fr-CA" sz="1800" b="1" baseline="0">
                              <a:effectLst/>
                            </a:rPr>
                            <a:t> E</a:t>
                          </a:r>
                          <a:r>
                            <a:rPr lang="fr-CA" sz="1800" b="1" baseline="-25000">
                              <a:effectLst/>
                            </a:rPr>
                            <a:t>24</a:t>
                          </a:r>
                          <a:r>
                            <a:rPr lang="fr-CA" sz="1800" b="1" baseline="0">
                              <a:effectLst/>
                            </a:rPr>
                            <a:t> </a:t>
                          </a:r>
                          <a:r>
                            <a:rPr lang="fr-CA" sz="1800" b="1" baseline="0">
                              <a:effectLst/>
                              <a:sym typeface="Wingdings" pitchFamily="2" charset="2"/>
                            </a:rPr>
                            <a:t> </a:t>
                          </a:r>
                          <a14:m>
                            <m:oMath xmlns:m="http://schemas.openxmlformats.org/officeDocument/2006/math">
                              <m:r>
                                <a:rPr lang="fr-CA" sz="1800" b="1" i="1" smtClean="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𝟐𝟎𝟎</m:t>
                              </m:r>
                              <m:r>
                                <a:rPr lang="fr-CA" sz="1800" b="1" i="1" smtClean="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±</m:t>
                              </m:r>
                              <m:r>
                                <a:rPr lang="fr-CA" sz="1800" b="1" i="1" smtClean="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𝟓</m:t>
                              </m:r>
                              <m:r>
                                <a:rPr lang="fr-CA" sz="1800" b="1" i="1" smtClean="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% </m:t>
                              </m:r>
                              <m:r>
                                <a:rPr lang="fr-CA" sz="1800" b="1" i="1" smtClean="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𝛀</m:t>
                              </m:r>
                            </m:oMath>
                          </a14:m>
                          <a:r>
                            <a:rPr lang="fr-CA" sz="1600" b="1">
                              <a:effectLst/>
                            </a:rPr>
                            <a:t> </a:t>
                          </a:r>
                          <a:r>
                            <a:rPr lang="fr-CA" sz="1800" b="1" baseline="0">
                              <a:effectLst/>
                              <a:sym typeface="Wingdings" pitchFamily="2" charset="2"/>
                            </a:rPr>
                            <a:t> </a:t>
                          </a:r>
                          <a:endParaRPr lang="fr-FR" sz="2000" b="1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34976890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4" name="Tableau 4">
                <a:extLst>
                  <a:ext uri="{FF2B5EF4-FFF2-40B4-BE49-F238E27FC236}">
                    <a16:creationId xmlns:a16="http://schemas.microsoft.com/office/drawing/2014/main" id="{F6262D54-179A-C84C-BF9C-348AAD70A8B5}"/>
                  </a:ext>
                </a:extLst>
              </p:cNvPr>
              <p:cNvGraphicFramePr>
                <a:graphicFrameLocks noGrp="1"/>
              </p:cNvGraphicFramePr>
              <p:nvPr>
                <p:ph idx="1"/>
              </p:nvPr>
            </p:nvGraphicFramePr>
            <p:xfrm>
              <a:off x="6704619" y="5339538"/>
              <a:ext cx="5021262" cy="6400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021262">
                      <a:extLst>
                        <a:ext uri="{9D8B030D-6E8A-4147-A177-3AD203B41FA5}">
                          <a16:colId xmlns:a16="http://schemas.microsoft.com/office/drawing/2014/main" val="1525871936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21" t="-943" r="-485" b="-1509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34976890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6" name="Image 5">
            <a:extLst>
              <a:ext uri="{FF2B5EF4-FFF2-40B4-BE49-F238E27FC236}">
                <a16:creationId xmlns:a16="http://schemas.microsoft.com/office/drawing/2014/main" id="{40821ED6-4BE9-0245-9D96-9CD069A372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22143" y="2758677"/>
            <a:ext cx="3865306" cy="272526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Espace réservé du contenu 2">
                <a:extLst>
                  <a:ext uri="{FF2B5EF4-FFF2-40B4-BE49-F238E27FC236}">
                    <a16:creationId xmlns:a16="http://schemas.microsoft.com/office/drawing/2014/main" id="{452ACD38-8D25-404C-9C2B-51DCC852BAF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96000" y="720312"/>
                <a:ext cx="5855594" cy="429353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914400" rtl="0" eaLnBrk="1" latinLnBrk="0" hangingPunct="1">
                  <a:lnSpc>
                    <a:spcPct val="11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74320" indent="-27432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74320" indent="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548640" indent="-27432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548640" indent="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fr-CA" sz="18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Perte de 99.3% à </a:t>
                </a:r>
                <a14:m>
                  <m:oMath xmlns:m="http://schemas.openxmlformats.org/officeDocument/2006/math">
                    <m:r>
                      <a:rPr lang="fr-CA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lang="fr-CA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=1 </m:t>
                    </m:r>
                    <m:r>
                      <a:rPr lang="fr-CA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𝑚𝑠</m:t>
                    </m:r>
                  </m:oMath>
                </a14:m>
                <a:endParaRPr lang="fr-CA"/>
              </a:p>
              <a:p>
                <a:endParaRPr lang="fr-CA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i="1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fr-CA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CA" i="1">
                              <a:latin typeface="Cambria Math" panose="02040503050406030204" pitchFamily="18" charset="0"/>
                            </a:rPr>
                            <m:t>0,001</m:t>
                          </m:r>
                        </m:e>
                      </m:d>
                      <m:r>
                        <a:rPr lang="fr-CA" i="1">
                          <a:latin typeface="Cambria Math" panose="02040503050406030204" pitchFamily="18" charset="0"/>
                        </a:rPr>
                        <m:t>=0.035</m:t>
                      </m:r>
                    </m:oMath>
                  </m:oMathPara>
                </a14:m>
                <a:endParaRPr lang="fr-CA"/>
              </a:p>
              <a:p>
                <a:endParaRPr lang="fr-CA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i="1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fr-CA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fr-CA" i="1">
                          <a:latin typeface="Cambria Math" panose="02040503050406030204" pitchFamily="18" charset="0"/>
                        </a:rPr>
                        <m:t>035=</m:t>
                      </m:r>
                      <m:sSup>
                        <m:sSupPr>
                          <m:ctrlPr>
                            <a:rPr lang="fr-CA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CA" i="1"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fr-CA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f>
                            <m:fPr>
                              <m:type m:val="skw"/>
                              <m:ctrlPr>
                                <a:rPr lang="fr-CA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CA" i="1">
                                  <a:latin typeface="Cambria Math" panose="02040503050406030204" pitchFamily="18" charset="0"/>
                                </a:rPr>
                                <m:t>−1∗</m:t>
                              </m:r>
                              <m:sSup>
                                <m:sSupPr>
                                  <m:ctrlPr>
                                    <a:rPr lang="fr-CA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CA" i="1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fr-CA" i="1">
                                      <a:latin typeface="Cambria Math" panose="02040503050406030204" pitchFamily="18" charset="0"/>
                                    </a:rPr>
                                    <m:t>−3</m:t>
                                  </m:r>
                                </m:sup>
                              </m:sSup>
                            </m:num>
                            <m:den>
                              <m:sSub>
                                <m:sSubPr>
                                  <m:ctrlPr>
                                    <a:rPr lang="fr-CA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CA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fr-CA" i="1"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  <m:r>
                                <a:rPr lang="fr-CA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sSup>
                                <m:sSupPr>
                                  <m:ctrlPr>
                                    <a:rPr lang="fr-CA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CA" i="1">
                                      <a:latin typeface="Cambria Math" panose="02040503050406030204" pitchFamily="18" charset="0"/>
                                    </a:rPr>
                                    <m:t>1∗10</m:t>
                                  </m:r>
                                </m:e>
                                <m:sup>
                                  <m:r>
                                    <a:rPr lang="fr-CA" i="1">
                                      <a:latin typeface="Cambria Math" panose="02040503050406030204" pitchFamily="18" charset="0"/>
                                    </a:rPr>
                                    <m:t>−6</m:t>
                                  </m:r>
                                </m:sup>
                              </m:sSup>
                            </m:den>
                          </m:f>
                        </m:sup>
                      </m:sSup>
                    </m:oMath>
                  </m:oMathPara>
                </a14:m>
                <a:endParaRPr lang="fr-CA"/>
              </a:p>
              <a:p>
                <a:endParaRPr lang="fr-CA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CA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fr-CA" i="1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r>
                        <a:rPr lang="fr-CA" i="1">
                          <a:latin typeface="Cambria Math" panose="02040503050406030204" pitchFamily="18" charset="0"/>
                        </a:rPr>
                        <m:t>=201.5 </m:t>
                      </m:r>
                      <m:r>
                        <m:rPr>
                          <m:sty m:val="p"/>
                        </m:rPr>
                        <a:rPr lang="fr-CA">
                          <a:latin typeface="Cambria Math" panose="02040503050406030204" pitchFamily="18" charset="0"/>
                        </a:rPr>
                        <m:t>Ω</m:t>
                      </m:r>
                    </m:oMath>
                  </m:oMathPara>
                </a14:m>
                <a:endParaRPr lang="fr-CA"/>
              </a:p>
              <a:p>
                <a:endParaRPr lang="fr-CA" sz="1800"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7" name="Espace réservé du contenu 2">
                <a:extLst>
                  <a:ext uri="{FF2B5EF4-FFF2-40B4-BE49-F238E27FC236}">
                    <a16:creationId xmlns:a16="http://schemas.microsoft.com/office/drawing/2014/main" id="{452ACD38-8D25-404C-9C2B-51DCC852BA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720312"/>
                <a:ext cx="5855594" cy="4293536"/>
              </a:xfrm>
              <a:prstGeom prst="rect">
                <a:avLst/>
              </a:prstGeom>
              <a:blipFill>
                <a:blip r:embed="rId4"/>
                <a:stretch>
                  <a:fillRect l="-832" t="-5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436972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626255F-6646-CE43-9E14-8EEA290CDA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>
                <a:solidFill>
                  <a:srgbClr val="FF0000"/>
                </a:solidFill>
              </a:rPr>
              <a:t>TP4 </a:t>
            </a:r>
            <a:r>
              <a:rPr lang="fr-FR">
                <a:solidFill>
                  <a:schemeClr val="accent1"/>
                </a:solidFill>
              </a:rPr>
              <a:t>TP5</a:t>
            </a:r>
            <a:br>
              <a:rPr lang="fr-FR"/>
            </a:br>
            <a:r>
              <a:rPr lang="fr-FR"/>
              <a:t>2 pulsations</a:t>
            </a:r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E227E959-4944-D04A-A8E9-583B63A176F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59" t="24859" r="14061" b="17896"/>
          <a:stretch/>
        </p:blipFill>
        <p:spPr>
          <a:xfrm>
            <a:off x="5926150" y="713801"/>
            <a:ext cx="5386802" cy="3000769"/>
          </a:xfrm>
        </p:spPr>
      </p:pic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F96F7215-C099-0BFB-F26F-37381BD1C0B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9047" y="3911417"/>
            <a:ext cx="10433905" cy="2274690"/>
          </a:xfrm>
        </p:spPr>
      </p:pic>
    </p:spTree>
    <p:extLst>
      <p:ext uri="{BB962C8B-B14F-4D97-AF65-F5344CB8AC3E}">
        <p14:creationId xmlns:p14="http://schemas.microsoft.com/office/powerpoint/2010/main" val="6955326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>
            <a:extLst>
              <a:ext uri="{FF2B5EF4-FFF2-40B4-BE49-F238E27FC236}">
                <a16:creationId xmlns:a16="http://schemas.microsoft.com/office/drawing/2014/main" id="{20C18901-6804-BC40-95B1-BC1B0FD17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Explication de la problématique</a:t>
            </a:r>
          </a:p>
        </p:txBody>
      </p:sp>
      <p:sp>
        <p:nvSpPr>
          <p:cNvPr id="8" name="Espace réservé du contenu 7">
            <a:extLst>
              <a:ext uri="{FF2B5EF4-FFF2-40B4-BE49-F238E27FC236}">
                <a16:creationId xmlns:a16="http://schemas.microsoft.com/office/drawing/2014/main" id="{DEA98160-1C32-4240-B72A-FA6B056C49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/>
              <a:t>Conception d’une télécommande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/>
              <a:t>Contient 1 circuit RLC du 2</a:t>
            </a:r>
            <a:r>
              <a:rPr lang="fr-FR" baseline="30000"/>
              <a:t>ème</a:t>
            </a:r>
            <a:r>
              <a:rPr lang="fr-FR"/>
              <a:t> ordre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/>
              <a:t>Contient 2 circuits RC du 1</a:t>
            </a:r>
            <a:r>
              <a:rPr lang="fr-FR" baseline="30000"/>
              <a:t>er</a:t>
            </a:r>
            <a:r>
              <a:rPr lang="fr-FR"/>
              <a:t> ordre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/>
              <a:t>Deux types de sortie possibles</a:t>
            </a:r>
          </a:p>
          <a:p>
            <a:pPr marL="617220" lvl="1" indent="-342900"/>
            <a:r>
              <a:rPr lang="fr-FR"/>
              <a:t>2 impulsions </a:t>
            </a:r>
          </a:p>
          <a:p>
            <a:pPr marL="617220" lvl="1" indent="-342900"/>
            <a:r>
              <a:rPr lang="fr-FR"/>
              <a:t>5 impulsions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/>
              <a:t>Certaines résistances du circuit sont erronées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356660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626255F-6646-CE43-9E14-8EEA290CDA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>
                <a:solidFill>
                  <a:srgbClr val="FF0000"/>
                </a:solidFill>
              </a:rPr>
              <a:t>TP4 </a:t>
            </a:r>
            <a:r>
              <a:rPr lang="fr-FR">
                <a:solidFill>
                  <a:schemeClr val="accent1"/>
                </a:solidFill>
              </a:rPr>
              <a:t>TP5</a:t>
            </a:r>
            <a:br>
              <a:rPr lang="fr-FR"/>
            </a:br>
            <a:r>
              <a:rPr lang="fr-FR"/>
              <a:t>5 pulsations </a:t>
            </a:r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E227E959-4944-D04A-A8E9-583B63A176F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27" t="24243" r="8616" b="11639"/>
          <a:stretch/>
        </p:blipFill>
        <p:spPr>
          <a:xfrm>
            <a:off x="5982662" y="550085"/>
            <a:ext cx="5333038" cy="3114496"/>
          </a:xfrm>
        </p:spPr>
      </p:pic>
      <p:pic>
        <p:nvPicPr>
          <p:cNvPr id="3" name="Espace réservé du contenu 4">
            <a:extLst>
              <a:ext uri="{FF2B5EF4-FFF2-40B4-BE49-F238E27FC236}">
                <a16:creationId xmlns:a16="http://schemas.microsoft.com/office/drawing/2014/main" id="{C42EC3A7-9F89-00B2-9335-FD580520AB7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6300" y="3906871"/>
            <a:ext cx="10439400" cy="2277087"/>
          </a:xfrm>
        </p:spPr>
      </p:pic>
    </p:spTree>
    <p:extLst>
      <p:ext uri="{BB962C8B-B14F-4D97-AF65-F5344CB8AC3E}">
        <p14:creationId xmlns:p14="http://schemas.microsoft.com/office/powerpoint/2010/main" val="40308443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081F68B-3AED-D04C-B9F7-74A3478CB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Analyse du circuit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EAD4A5E7-928D-9C4C-B39E-1B05887C4D4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652950" y="496653"/>
                <a:ext cx="5021182" cy="5698664"/>
              </a:xfrm>
            </p:spPr>
            <p:txBody>
              <a:bodyPr>
                <a:normAutofit/>
              </a:bodyPr>
              <a:lstStyle/>
              <a:p>
                <a:r>
                  <a:rPr lang="fr-FR" b="1"/>
                  <a:t>Modification des résistances:</a:t>
                </a:r>
              </a:p>
              <a:p>
                <a:r>
                  <a:rPr lang="fr-FR"/>
                  <a:t>R10 : Résultat calcul 1300</a:t>
                </a:r>
                <a:r>
                  <a:rPr lang="el-GR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Ω</a:t>
                </a:r>
                <a:r>
                  <a:rPr lang="fr-CA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mais changé à 1100</a:t>
                </a:r>
                <a:r>
                  <a:rPr lang="el-GR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Ω</a:t>
                </a:r>
                <a:r>
                  <a:rPr lang="fr-CA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car durée des pulsations de ~85 µs et il faut 150µs</a:t>
                </a:r>
                <a:endParaRPr lang="fr-FR"/>
              </a:p>
              <a:p>
                <a:r>
                  <a:rPr lang="fr-FR" b="1"/>
                  <a:t>**Ces résistances sont les résistances E24**</a:t>
                </a:r>
              </a:p>
              <a:p>
                <a:r>
                  <a:rPr lang="fr-FR"/>
                  <a:t>R3 : 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 panose="02040503050406030204" pitchFamily="18" charset="0"/>
                      </a:rPr>
                      <m:t>2 000</m:t>
                    </m:r>
                    <m:r>
                      <a:rPr lang="fr-CA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l-GR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endParaRPr lang="fr-FR"/>
              </a:p>
              <a:p>
                <a:r>
                  <a:rPr lang="fr-FR"/>
                  <a:t>R4 :</a:t>
                </a:r>
                <a14:m>
                  <m:oMath xmlns:m="http://schemas.openxmlformats.org/officeDocument/2006/math">
                    <m:r>
                      <a:rPr lang="fr-CA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CA" i="1" dirty="0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fr-CA" b="0" i="1" dirty="0" smtClean="0">
                        <a:latin typeface="Cambria Math" panose="02040503050406030204" pitchFamily="18" charset="0"/>
                      </a:rPr>
                      <m:t>0 000 </m:t>
                    </m:r>
                    <m:r>
                      <m:rPr>
                        <m:sty m:val="p"/>
                      </m:rPr>
                      <a:rPr lang="el-GR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endParaRPr lang="fr-FR"/>
              </a:p>
              <a:p>
                <a:r>
                  <a:rPr lang="fr-FR"/>
                  <a:t>R6 : </a:t>
                </a:r>
                <a14:m>
                  <m:oMath xmlns:m="http://schemas.openxmlformats.org/officeDocument/2006/math">
                    <m:r>
                      <a:rPr lang="fr-CA" i="1" dirty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fr-CA" b="0" i="1" dirty="0" smtClean="0">
                        <a:latin typeface="Cambria Math" panose="02040503050406030204" pitchFamily="18" charset="0"/>
                      </a:rPr>
                      <m:t> 500 </m:t>
                    </m:r>
                    <m:r>
                      <m:rPr>
                        <m:sty m:val="p"/>
                      </m:rPr>
                      <a:rPr lang="el-GR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endParaRPr lang="fr-FR"/>
              </a:p>
              <a:p>
                <a:r>
                  <a:rPr lang="fr-FR"/>
                  <a:t>R7 : </a:t>
                </a:r>
                <a14:m>
                  <m:oMath xmlns:m="http://schemas.openxmlformats.org/officeDocument/2006/math">
                    <m:r>
                      <a:rPr lang="fr-CA" i="1" dirty="0" smtClean="0">
                        <a:latin typeface="Cambria Math" panose="02040503050406030204" pitchFamily="18" charset="0"/>
                      </a:rPr>
                      <m:t>8</m:t>
                    </m:r>
                    <m:r>
                      <a:rPr lang="fr-CA" b="0" i="1" dirty="0" smtClean="0">
                        <a:latin typeface="Cambria Math" panose="02040503050406030204" pitchFamily="18" charset="0"/>
                      </a:rPr>
                      <m:t> 200 </m:t>
                    </m:r>
                    <m:r>
                      <m:rPr>
                        <m:sty m:val="p"/>
                      </m:rPr>
                      <a:rPr lang="el-GR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endParaRPr lang="fr-FR"/>
              </a:p>
              <a:p>
                <a:r>
                  <a:rPr lang="fr-FR"/>
                  <a:t>R10 : </a:t>
                </a:r>
                <a14:m>
                  <m:oMath xmlns:m="http://schemas.openxmlformats.org/officeDocument/2006/math">
                    <m:r>
                      <a:rPr lang="fr-CA" i="1" dirty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fr-CA" b="0" i="1" dirty="0" smtClean="0">
                        <a:latin typeface="Cambria Math" panose="02040503050406030204" pitchFamily="18" charset="0"/>
                      </a:rPr>
                      <m:t> 100 </m:t>
                    </m:r>
                    <m:r>
                      <m:rPr>
                        <m:sty m:val="p"/>
                      </m:rPr>
                      <a:rPr lang="el-GR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endParaRPr lang="fr-FR"/>
              </a:p>
              <a:p>
                <a:r>
                  <a:rPr lang="fr-FR"/>
                  <a:t>R11 : </a:t>
                </a:r>
                <a14:m>
                  <m:oMath xmlns:m="http://schemas.openxmlformats.org/officeDocument/2006/math">
                    <m:r>
                      <a:rPr lang="fr-CA" i="1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fr-CA" b="0" i="1" dirty="0" smtClean="0">
                        <a:latin typeface="Cambria Math" panose="02040503050406030204" pitchFamily="18" charset="0"/>
                      </a:rPr>
                      <m:t>00 </m:t>
                    </m:r>
                    <m:r>
                      <m:rPr>
                        <m:sty m:val="p"/>
                      </m:rPr>
                      <a:rPr lang="el-GR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endParaRPr lang="fr-FR"/>
              </a:p>
              <a:p>
                <a:endParaRPr lang="fr-FR"/>
              </a:p>
              <a:p>
                <a:endParaRPr lang="fr-FR"/>
              </a:p>
            </p:txBody>
          </p:sp>
        </mc:Choice>
        <mc:Fallback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EAD4A5E7-928D-9C4C-B39E-1B05887C4D4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652950" y="496653"/>
                <a:ext cx="5021182" cy="5698664"/>
              </a:xfrm>
              <a:blipFill>
                <a:blip r:embed="rId2"/>
                <a:stretch>
                  <a:fillRect l="-1214" t="-321" r="-10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327023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F2A6A528-24EA-8E42-8DBD-5EF28D4A7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Circuit en question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1DF0B410-921B-0A46-A98B-6F8C76B382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fr-FR"/>
              <a:t>Émetteur</a:t>
            </a:r>
          </a:p>
        </p:txBody>
      </p:sp>
      <p:pic>
        <p:nvPicPr>
          <p:cNvPr id="10" name="Espace réservé du contenu 9">
            <a:extLst>
              <a:ext uri="{FF2B5EF4-FFF2-40B4-BE49-F238E27FC236}">
                <a16:creationId xmlns:a16="http://schemas.microsoft.com/office/drawing/2014/main" id="{79547BA0-773E-5B4E-ACD2-B5C8913F414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3643"/>
          <a:stretch/>
        </p:blipFill>
        <p:spPr>
          <a:xfrm>
            <a:off x="517525" y="3073419"/>
            <a:ext cx="5781675" cy="2662223"/>
          </a:xfrm>
        </p:spPr>
      </p:pic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3EFBCCC7-5BCE-774A-B948-4A80E1AC92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fr-FR"/>
              <a:t>Récepteur</a:t>
            </a:r>
          </a:p>
        </p:txBody>
      </p:sp>
      <p:pic>
        <p:nvPicPr>
          <p:cNvPr id="12" name="Espace réservé du contenu 11">
            <a:extLst>
              <a:ext uri="{FF2B5EF4-FFF2-40B4-BE49-F238E27FC236}">
                <a16:creationId xmlns:a16="http://schemas.microsoft.com/office/drawing/2014/main" id="{6D2FB140-BFC0-C548-A440-73E83EDC13A6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5719" y="2886869"/>
            <a:ext cx="3035300" cy="3302000"/>
          </a:xfrm>
        </p:spPr>
      </p:pic>
    </p:spTree>
    <p:extLst>
      <p:ext uri="{BB962C8B-B14F-4D97-AF65-F5344CB8AC3E}">
        <p14:creationId xmlns:p14="http://schemas.microsoft.com/office/powerpoint/2010/main" val="35927790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DC7B0D8-22A9-0F44-8544-E698441EC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Circuit du deuxième ordre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ABD4AB3-A740-F548-B5F4-C6D39530D4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b="1"/>
              <a:t>Circuit de charge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/>
              <a:t>S</a:t>
            </a:r>
            <a:r>
              <a:rPr lang="fr-FR" baseline="-25000"/>
              <a:t>1</a:t>
            </a:r>
            <a:r>
              <a:rPr lang="fr-FR"/>
              <a:t> charge circuit RLC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/>
              <a:t>C</a:t>
            </a:r>
            <a:r>
              <a:rPr lang="fr-FR" baseline="-25000"/>
              <a:t>1</a:t>
            </a:r>
            <a:r>
              <a:rPr lang="fr-FR"/>
              <a:t> agit comme un fil</a:t>
            </a:r>
          </a:p>
          <a:p>
            <a:pPr marL="617220" lvl="1" indent="-342900"/>
            <a:r>
              <a:rPr lang="fr-FR"/>
              <a:t>Courant ne passe pas dans R</a:t>
            </a:r>
            <a:r>
              <a:rPr lang="fr-FR" baseline="-25000"/>
              <a:t>2</a:t>
            </a:r>
            <a:endParaRPr lang="fr-FR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/>
              <a:t>L1 agit comme un circuit ouvert</a:t>
            </a:r>
          </a:p>
          <a:p>
            <a:r>
              <a:rPr lang="fr-FR" b="1"/>
              <a:t>Circuit de décharge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/>
              <a:t>S</a:t>
            </a:r>
            <a:r>
              <a:rPr lang="fr-FR" baseline="-25000"/>
              <a:t>1</a:t>
            </a:r>
            <a:r>
              <a:rPr lang="fr-FR"/>
              <a:t> pas enclenché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/>
              <a:t>Courant passe dans R</a:t>
            </a:r>
            <a:r>
              <a:rPr lang="fr-FR" baseline="-25000"/>
              <a:t>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FB6884D3-E0C1-F642-823F-83DF68505A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7" t="41216" r="51404" b="2724"/>
          <a:stretch/>
        </p:blipFill>
        <p:spPr>
          <a:xfrm>
            <a:off x="856496" y="3617844"/>
            <a:ext cx="4343930" cy="2464904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41150562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DC7B0D8-22A9-0F44-8544-E698441EC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Charge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9ABD4AB3-A740-F548-B5F4-C6D39530D4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fr-FR" b="1"/>
                  <a:t>Boucle de départ :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fr-FR" i="1" baseline="-25000" dirty="0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fr-FR" i="1" baseline="-25000" dirty="0" smtClean="0">
                          <a:latin typeface="Cambria Math" panose="02040503050406030204" pitchFamily="18" charset="0"/>
                        </a:rPr>
                        <m:t> = </m:t>
                      </m:r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𝑉</m:t>
                      </m:r>
                      <m:sSub>
                        <m:sSubPr>
                          <m:ctrlPr>
                            <a:rPr lang="fr-CA" b="0" i="1" baseline="-25000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 baseline="-25000" dirty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fr-CA" b="0" i="1" baseline="-25000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𝑉</m:t>
                      </m:r>
                      <m:sSub>
                        <m:sSubPr>
                          <m:ctrlPr>
                            <a:rPr lang="fr-CA" b="0" i="1" baseline="-25000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 baseline="-25000" dirty="0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fr-CA" b="0" i="1" baseline="-25000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𝑉</m:t>
                      </m:r>
                      <m:sSub>
                        <m:sSubPr>
                          <m:ctrlPr>
                            <a:rPr lang="fr-CA" b="0" i="1" baseline="-25000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 baseline="-25000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fr-CA" b="0" i="1" baseline="-25000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FR" baseline="-25000"/>
              </a:p>
              <a:p>
                <a:pPr algn="ctr"/>
                <a:endParaRPr lang="fr-FR" baseline="-25000"/>
              </a:p>
              <a:p>
                <a:pPr algn="ctr"/>
                <a:endParaRPr lang="fr-FR" baseline="-25000"/>
              </a:p>
              <a:p>
                <a:pPr algn="ctr"/>
                <a:endParaRPr lang="fr-CA" sz="18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CA" sz="180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fr-CA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fr-CA" sz="1800" b="0" i="1" smtClean="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fr-CA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fr-CA" sz="1800" b="0" i="1" smtClean="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fr-CA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fr-CA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fr-CA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fr-CA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fr-CA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fr-CA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𝐿</m:t>
                          </m:r>
                        </m:sub>
                      </m:sSub>
                      <m:r>
                        <a:rPr lang="fr-CA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fr-CA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fr-CA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fr-CA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𝐿</m:t>
                          </m:r>
                        </m:sub>
                        <m:sup>
                          <m:r>
                            <a:rPr lang="fr-CA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fr-CA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+</m:t>
                      </m:r>
                      <m:f>
                        <m:fPr>
                          <m:ctrlPr>
                            <a:rPr lang="fr-CA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fr-CA" sz="1800" b="0" i="1" smtClean="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fr-CA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fr-CA" sz="1800" b="0" i="1" smtClean="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fr-CA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fr-CA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fr-CA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sSubSup>
                        <m:sSubSupPr>
                          <m:ctrlPr>
                            <a:rPr lang="fr-CA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fr-CA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fr-CA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𝐿</m:t>
                          </m:r>
                        </m:sub>
                        <m:sup>
                          <m:r>
                            <a:rPr lang="fr-CA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′′</m:t>
                          </m:r>
                        </m:sup>
                      </m:sSubSup>
                      <m:r>
                        <a:rPr lang="fr-CA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CA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fr-CA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fr-CA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𝑠</m:t>
                          </m:r>
                        </m:sub>
                      </m:sSub>
                      <m:r>
                        <a:rPr lang="fr-CA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′</m:t>
                      </m:r>
                    </m:oMath>
                  </m:oMathPara>
                </a14:m>
                <a:endParaRPr lang="fr-CA" sz="1800"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r>
                  <a:rPr lang="fr-FR" sz="1800" b="1"/>
                  <a:t>Résolution complémentaire : </a:t>
                </a:r>
              </a:p>
              <a:p>
                <a:endParaRPr lang="fr-FR" sz="1800" b="1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CA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18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fr-CA" sz="1800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d>
                        <m:dPr>
                          <m:ctrlPr>
                            <a:rPr lang="fr-CA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CA" sz="18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fr-CA" sz="18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CA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18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fr-CA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p>
                        <m:sSupPr>
                          <m:ctrlPr>
                            <a:rPr lang="fr-CA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CA" sz="18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fr-CA" sz="1800" i="1">
                              <a:latin typeface="Cambria Math" panose="02040503050406030204" pitchFamily="18" charset="0"/>
                            </a:rPr>
                            <m:t>−1000</m:t>
                          </m:r>
                          <m:r>
                            <a:rPr lang="fr-CA" sz="1800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sSup>
                        <m:sSupPr>
                          <m:ctrlPr>
                            <a:rPr lang="fr-CA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CA" sz="18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fr-CA" sz="1800" i="1">
                              <a:latin typeface="Cambria Math" panose="02040503050406030204" pitchFamily="18" charset="0"/>
                            </a:rPr>
                            <m:t>8516</m:t>
                          </m:r>
                          <m:r>
                            <a:rPr lang="fr-CA" sz="1800" i="1">
                              <a:latin typeface="Cambria Math" panose="02040503050406030204" pitchFamily="18" charset="0"/>
                            </a:rPr>
                            <m:t>𝐽𝑡</m:t>
                          </m:r>
                        </m:sup>
                      </m:sSup>
                      <m:r>
                        <a:rPr lang="fr-CA" sz="18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CA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18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fr-CA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lang="fr-CA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CA" sz="18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fr-CA" sz="1800" i="1">
                              <a:latin typeface="Cambria Math" panose="02040503050406030204" pitchFamily="18" charset="0"/>
                            </a:rPr>
                            <m:t>−1000</m:t>
                          </m:r>
                          <m:r>
                            <a:rPr lang="fr-CA" sz="1800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sSup>
                        <m:sSupPr>
                          <m:ctrlPr>
                            <a:rPr lang="fr-CA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CA" sz="18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fr-CA" sz="1800" i="1">
                              <a:latin typeface="Cambria Math" panose="02040503050406030204" pitchFamily="18" charset="0"/>
                            </a:rPr>
                            <m:t>−8516</m:t>
                          </m:r>
                          <m:r>
                            <a:rPr lang="fr-CA" sz="1800" i="1">
                              <a:latin typeface="Cambria Math" panose="02040503050406030204" pitchFamily="18" charset="0"/>
                            </a:rPr>
                            <m:t>𝐽𝑡</m:t>
                          </m:r>
                        </m:sup>
                      </m:sSup>
                    </m:oMath>
                  </m:oMathPara>
                </a14:m>
                <a:endParaRPr lang="fr-CA" sz="18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algn="ctr"/>
                <a:endParaRPr lang="fr-CA" sz="18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algn="ctr"/>
                <a:endParaRPr lang="fr-FR"/>
              </a:p>
            </p:txBody>
          </p:sp>
        </mc:Choice>
        <mc:Fallback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9ABD4AB3-A740-F548-B5F4-C6D39530D4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35" t="-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Image 5">
            <a:extLst>
              <a:ext uri="{FF2B5EF4-FFF2-40B4-BE49-F238E27FC236}">
                <a16:creationId xmlns:a16="http://schemas.microsoft.com/office/drawing/2014/main" id="{40821ED6-4BE9-0245-9D96-9CD069A372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111" y="2064011"/>
            <a:ext cx="5029200" cy="43180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" name="Tableau 4">
                <a:extLst>
                  <a:ext uri="{FF2B5EF4-FFF2-40B4-BE49-F238E27FC236}">
                    <a16:creationId xmlns:a16="http://schemas.microsoft.com/office/drawing/2014/main" id="{AE3A6812-41D2-544F-87AB-D9E3C7253D3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22275970"/>
                  </p:ext>
                </p:extLst>
              </p:nvPr>
            </p:nvGraphicFramePr>
            <p:xfrm>
              <a:off x="6393091" y="1910448"/>
              <a:ext cx="5559336" cy="810959"/>
            </p:xfrm>
            <a:graphic>
              <a:graphicData uri="http://schemas.openxmlformats.org/drawingml/2006/table">
                <a:tbl>
                  <a:tblPr firstRow="1" bandRow="1">
                    <a:noFill/>
                    <a:tableStyleId>{5C22544A-7EE6-4342-B048-85BDC9FD1C3A}</a:tableStyleId>
                  </a:tblPr>
                  <a:tblGrid>
                    <a:gridCol w="1853112">
                      <a:extLst>
                        <a:ext uri="{9D8B030D-6E8A-4147-A177-3AD203B41FA5}">
                          <a16:colId xmlns:a16="http://schemas.microsoft.com/office/drawing/2014/main" val="1174329419"/>
                        </a:ext>
                      </a:extLst>
                    </a:gridCol>
                    <a:gridCol w="1853112">
                      <a:extLst>
                        <a:ext uri="{9D8B030D-6E8A-4147-A177-3AD203B41FA5}">
                          <a16:colId xmlns:a16="http://schemas.microsoft.com/office/drawing/2014/main" val="4258797700"/>
                        </a:ext>
                      </a:extLst>
                    </a:gridCol>
                    <a:gridCol w="1853112">
                      <a:extLst>
                        <a:ext uri="{9D8B030D-6E8A-4147-A177-3AD203B41FA5}">
                          <a16:colId xmlns:a16="http://schemas.microsoft.com/office/drawing/2014/main" val="504983345"/>
                        </a:ext>
                      </a:extLst>
                    </a:gridCol>
                  </a:tblGrid>
                  <a:tr h="46641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CA" sz="1800" b="0" i="1" smtClean="0">
                                        <a:solidFill>
                                          <a:srgbClr val="0070C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1800" b="0" i="1" smtClean="0">
                                        <a:solidFill>
                                          <a:srgbClr val="0070C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fr-CA" sz="1800" b="0" i="1" smtClean="0">
                                            <a:solidFill>
                                              <a:srgbClr val="0070C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CA" sz="1800" b="0" i="1" smtClean="0">
                                            <a:solidFill>
                                              <a:srgbClr val="0070C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</a:rPr>
                                          <m:t>𝐶</m:t>
                                        </m:r>
                                      </m:e>
                                      <m:sub>
                                        <m:r>
                                          <a:rPr lang="fr-CA" sz="1800" b="0" i="1" smtClean="0">
                                            <a:solidFill>
                                              <a:srgbClr val="0070C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sub>
                                </m:sSub>
                                <m:r>
                                  <a:rPr lang="fr-CA" sz="1800" b="0" i="1" smtClean="0">
                                    <a:solidFill>
                                      <a:srgbClr val="0070C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fr-CA" sz="1800" i="1" smtClean="0">
                                        <a:solidFill>
                                          <a:srgbClr val="0070C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fr-CA" sz="1800" i="1">
                                        <a:solidFill>
                                          <a:srgbClr val="0070C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fr-CA" sz="1800" i="1">
                                        <a:solidFill>
                                          <a:srgbClr val="0070C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𝐶</m:t>
                                    </m:r>
                                  </m:den>
                                </m:f>
                                <m:nary>
                                  <m:naryPr>
                                    <m:limLoc m:val="undOvr"/>
                                    <m:subHide m:val="on"/>
                                    <m:supHide m:val="on"/>
                                    <m:ctrlPr>
                                      <a:rPr lang="fr-CA" sz="1800" i="1">
                                        <a:solidFill>
                                          <a:srgbClr val="0070C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naryPr>
                                  <m:sub/>
                                  <m:sup/>
                                  <m:e>
                                    <m:r>
                                      <a:rPr lang="fr-CA" sz="1800" i="1">
                                        <a:solidFill>
                                          <a:srgbClr val="0070C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𝑖</m:t>
                                    </m:r>
                                    <m:d>
                                      <m:dPr>
                                        <m:ctrlPr>
                                          <a:rPr lang="fr-CA" sz="1800" i="1">
                                            <a:solidFill>
                                              <a:srgbClr val="0070C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fr-CA" sz="1800" i="1">
                                            <a:solidFill>
                                              <a:srgbClr val="0070C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</a:rPr>
                                          <m:t>𝑡</m:t>
                                        </m:r>
                                      </m:e>
                                    </m:d>
                                    <m:r>
                                      <a:rPr lang="fr-CA" sz="1800" i="1">
                                        <a:solidFill>
                                          <a:srgbClr val="0070C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𝑑𝑡</m:t>
                                    </m:r>
                                  </m:e>
                                </m:nary>
                              </m:oMath>
                            </m:oMathPara>
                          </a14:m>
                          <a:endParaRPr lang="fr-FR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CA" sz="1800" b="0" i="1" smtClean="0">
                                        <a:solidFill>
                                          <a:srgbClr val="0070C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1800" b="0" i="1" smtClean="0">
                                        <a:solidFill>
                                          <a:srgbClr val="0070C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fr-CA" sz="1800" b="0" i="1" smtClean="0">
                                            <a:solidFill>
                                              <a:srgbClr val="0070C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CA" sz="1800" b="0" i="1" smtClean="0">
                                            <a:solidFill>
                                              <a:srgbClr val="0070C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</a:rPr>
                                          <m:t>𝐿</m:t>
                                        </m:r>
                                      </m:e>
                                      <m:sub>
                                        <m:r>
                                          <a:rPr lang="fr-CA" sz="1800" b="0" i="1" smtClean="0">
                                            <a:solidFill>
                                              <a:srgbClr val="0070C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sub>
                                </m:sSub>
                                <m:r>
                                  <a:rPr lang="fr-CA" sz="1800" b="0" i="1" smtClean="0">
                                    <a:solidFill>
                                      <a:srgbClr val="0070C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=</m:t>
                                </m:r>
                                <m:r>
                                  <a:rPr lang="fr-CA" sz="1800" i="1" smtClean="0">
                                    <a:solidFill>
                                      <a:srgbClr val="0070C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𝐿</m:t>
                                </m:r>
                                <m:f>
                                  <m:fPr>
                                    <m:ctrlPr>
                                      <a:rPr lang="fr-CA" sz="1800" i="1">
                                        <a:solidFill>
                                          <a:srgbClr val="0070C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fr-CA" sz="1800" i="1">
                                        <a:solidFill>
                                          <a:srgbClr val="0070C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</a:rPr>
                                      <m:t>𝑑</m:t>
                                    </m:r>
                                    <m:r>
                                      <a:rPr lang="fr-CA" sz="1800" i="1">
                                        <a:solidFill>
                                          <a:srgbClr val="0070C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𝑖</m:t>
                                    </m:r>
                                  </m:num>
                                  <m:den>
                                    <m:r>
                                      <a:rPr lang="fr-CA" sz="1800" i="1">
                                        <a:solidFill>
                                          <a:srgbClr val="0070C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</a:rPr>
                                      <m:t>𝑑</m:t>
                                    </m:r>
                                    <m:r>
                                      <a:rPr lang="fr-CA" sz="1800" i="1">
                                        <a:solidFill>
                                          <a:srgbClr val="0070C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𝑡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fr-FR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CA" sz="1800" b="0" i="1" smtClean="0">
                                        <a:solidFill>
                                          <a:srgbClr val="0070C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1800" b="0" i="1" smtClean="0">
                                        <a:solidFill>
                                          <a:srgbClr val="0070C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fr-CA" sz="1800" b="0" i="1" smtClean="0">
                                            <a:solidFill>
                                              <a:srgbClr val="0070C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CA" sz="1800" b="0" i="1" smtClean="0">
                                            <a:solidFill>
                                              <a:srgbClr val="0070C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</a:rPr>
                                          <m:t>𝑅</m:t>
                                        </m:r>
                                      </m:e>
                                      <m:sub>
                                        <m:r>
                                          <a:rPr lang="fr-CA" sz="1800" b="0" i="1" smtClean="0">
                                            <a:solidFill>
                                              <a:srgbClr val="0070C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sub>
                                </m:sSub>
                                <m:r>
                                  <a:rPr lang="fr-CA" sz="1800" b="0" i="1" smtClean="0">
                                    <a:solidFill>
                                      <a:srgbClr val="0070C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fr-CA" sz="1800" b="0" i="1" smtClean="0">
                                        <a:solidFill>
                                          <a:srgbClr val="0070C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1800" b="0" i="1" smtClean="0">
                                        <a:solidFill>
                                          <a:srgbClr val="0070C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fr-CA" sz="1800" b="0" i="1" smtClean="0">
                                        <a:solidFill>
                                          <a:srgbClr val="0070C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fr-CA" sz="1800" b="0" i="1" smtClean="0">
                                    <a:solidFill>
                                      <a:srgbClr val="0070C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𝑖</m:t>
                                </m:r>
                              </m:oMath>
                            </m:oMathPara>
                          </a14:m>
                          <a:endParaRPr lang="fr-CA" sz="1800">
                            <a:solidFill>
                              <a:srgbClr val="0070C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34115337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4" name="Tableau 4">
                <a:extLst>
                  <a:ext uri="{FF2B5EF4-FFF2-40B4-BE49-F238E27FC236}">
                    <a16:creationId xmlns:a16="http://schemas.microsoft.com/office/drawing/2014/main" id="{AE3A6812-41D2-544F-87AB-D9E3C7253D3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22275970"/>
                  </p:ext>
                </p:extLst>
              </p:nvPr>
            </p:nvGraphicFramePr>
            <p:xfrm>
              <a:off x="6393091" y="1910448"/>
              <a:ext cx="5559336" cy="810959"/>
            </p:xfrm>
            <a:graphic>
              <a:graphicData uri="http://schemas.openxmlformats.org/drawingml/2006/table">
                <a:tbl>
                  <a:tblPr firstRow="1" bandRow="1">
                    <a:noFill/>
                    <a:tableStyleId>{5C22544A-7EE6-4342-B048-85BDC9FD1C3A}</a:tableStyleId>
                  </a:tblPr>
                  <a:tblGrid>
                    <a:gridCol w="1853112">
                      <a:extLst>
                        <a:ext uri="{9D8B030D-6E8A-4147-A177-3AD203B41FA5}">
                          <a16:colId xmlns:a16="http://schemas.microsoft.com/office/drawing/2014/main" val="1174329419"/>
                        </a:ext>
                      </a:extLst>
                    </a:gridCol>
                    <a:gridCol w="1853112">
                      <a:extLst>
                        <a:ext uri="{9D8B030D-6E8A-4147-A177-3AD203B41FA5}">
                          <a16:colId xmlns:a16="http://schemas.microsoft.com/office/drawing/2014/main" val="4258797700"/>
                        </a:ext>
                      </a:extLst>
                    </a:gridCol>
                    <a:gridCol w="1853112">
                      <a:extLst>
                        <a:ext uri="{9D8B030D-6E8A-4147-A177-3AD203B41FA5}">
                          <a16:colId xmlns:a16="http://schemas.microsoft.com/office/drawing/2014/main" val="504983345"/>
                        </a:ext>
                      </a:extLst>
                    </a:gridCol>
                  </a:tblGrid>
                  <a:tr h="81095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29" t="-746" r="-200987" b="-149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0000" t="-746" r="-100328" b="-149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0658" t="-746" r="-658" b="-149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3411533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6445841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DC7B0D8-22A9-0F44-8544-E698441EC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Charge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9ABD4AB3-A740-F548-B5F4-C6D39530D4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1" y="969264"/>
                <a:ext cx="5855594" cy="5060834"/>
              </a:xfrm>
            </p:spPr>
            <p:txBody>
              <a:bodyPr>
                <a:normAutofit/>
              </a:bodyPr>
              <a:lstStyle/>
              <a:p>
                <a:endParaRPr lang="fr-FR" sz="1800"/>
              </a:p>
              <a:p>
                <a:r>
                  <a:rPr lang="fr-FR" sz="1800" b="1"/>
                  <a:t>Équation d’Euler:</a:t>
                </a:r>
              </a:p>
              <a:p>
                <a:pPr algn="ctr"/>
                <a:endParaRPr lang="fr-CA" sz="18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r>
                  <a:rPr lang="fr-CA" b="1"/>
                  <a:t>Conditions initiales: </a:t>
                </a:r>
              </a:p>
              <a:p>
                <a:pPr algn="ctr"/>
                <a:endParaRPr lang="fr-CA" b="1"/>
              </a:p>
              <a:p>
                <a:r>
                  <a:rPr lang="fr-CA" sz="180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On trouver que</a:t>
                </a:r>
              </a:p>
              <a:p>
                <a:pPr algn="ctr"/>
                <a:endParaRPr lang="fr-CA" sz="1800" i="1">
                  <a:latin typeface="Cambria Math" panose="02040503050406030204" pitchFamily="18" charset="0"/>
                  <a:ea typeface="Times New Roman" panose="020206030504050203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fr-CA" sz="1800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fr-CA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fr-CA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fr-CA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=12</m:t>
                    </m:r>
                  </m:oMath>
                </a14:m>
                <a:r>
                  <a:rPr lang="fr-CA" sz="180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endParaRPr lang="fr-CA" sz="1800" i="1">
                  <a:effectLst/>
                  <a:latin typeface="Cambria Math" panose="02040503050406030204" pitchFamily="18" charset="0"/>
                  <a:ea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CA" sz="180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fr-CA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fr-CA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fr-CA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= 2.041346</m:t>
                      </m:r>
                    </m:oMath>
                  </m:oMathPara>
                </a14:m>
                <a:endParaRPr lang="fr-CA" sz="18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r>
                  <a:rPr lang="fr-CA" sz="1800" b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Formule finale du circuit de charge RLC</a:t>
                </a:r>
                <a:r>
                  <a:rPr lang="fr-CA" sz="1800" b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:</a:t>
                </a:r>
              </a:p>
              <a:p>
                <a:endParaRPr lang="fr-CA" sz="18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9ABD4AB3-A740-F548-B5F4-C6D39530D4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1" y="969264"/>
                <a:ext cx="5855594" cy="5060834"/>
              </a:xfrm>
              <a:blipFill>
                <a:blip r:embed="rId2"/>
                <a:stretch>
                  <a:fillRect l="-10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Image 5">
            <a:extLst>
              <a:ext uri="{FF2B5EF4-FFF2-40B4-BE49-F238E27FC236}">
                <a16:creationId xmlns:a16="http://schemas.microsoft.com/office/drawing/2014/main" id="{40821ED6-4BE9-0245-9D96-9CD069A372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837" y="2025374"/>
            <a:ext cx="5029200" cy="43180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" name="Tableau 4">
                <a:extLst>
                  <a:ext uri="{FF2B5EF4-FFF2-40B4-BE49-F238E27FC236}">
                    <a16:creationId xmlns:a16="http://schemas.microsoft.com/office/drawing/2014/main" id="{E9CE1204-1468-D348-9E21-35CF4089025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67687419"/>
                  </p:ext>
                </p:extLst>
              </p:nvPr>
            </p:nvGraphicFramePr>
            <p:xfrm>
              <a:off x="6310067" y="2679510"/>
              <a:ext cx="5427458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713729">
                      <a:extLst>
                        <a:ext uri="{9D8B030D-6E8A-4147-A177-3AD203B41FA5}">
                          <a16:colId xmlns:a16="http://schemas.microsoft.com/office/drawing/2014/main" val="716668531"/>
                        </a:ext>
                      </a:extLst>
                    </a:gridCol>
                    <a:gridCol w="2713729">
                      <a:extLst>
                        <a:ext uri="{9D8B030D-6E8A-4147-A177-3AD203B41FA5}">
                          <a16:colId xmlns:a16="http://schemas.microsoft.com/office/drawing/2014/main" val="391985312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CA" sz="1800" i="1" smtClean="0">
                                        <a:solidFill>
                                          <a:srgbClr val="0070C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1800" i="1">
                                        <a:solidFill>
                                          <a:srgbClr val="0070C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fr-CA" sz="1800" i="1">
                                        <a:solidFill>
                                          <a:srgbClr val="0070C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𝐿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fr-CA" sz="1800" i="1">
                                        <a:solidFill>
                                          <a:srgbClr val="0070C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fr-CA" sz="1800" i="1">
                                        <a:solidFill>
                                          <a:srgbClr val="0070C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0</m:t>
                                    </m:r>
                                  </m:e>
                                </m:d>
                                <m:r>
                                  <a:rPr lang="fr-CA" sz="1800" i="1">
                                    <a:solidFill>
                                      <a:srgbClr val="0070C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=12</m:t>
                                </m:r>
                              </m:oMath>
                            </m:oMathPara>
                          </a14:m>
                          <a:endParaRPr lang="fr-FR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CA" sz="1800" i="1" smtClean="0">
                                        <a:solidFill>
                                          <a:srgbClr val="0070C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1800" i="1">
                                        <a:solidFill>
                                          <a:srgbClr val="0070C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fr-CA" sz="1800" i="1">
                                        <a:solidFill>
                                          <a:srgbClr val="0070C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𝐿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fr-CA" sz="1800" i="1">
                                        <a:solidFill>
                                          <a:srgbClr val="0070C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fr-CA" sz="1800" i="1">
                                        <a:solidFill>
                                          <a:srgbClr val="0070C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0,005</m:t>
                                    </m:r>
                                  </m:e>
                                </m:d>
                                <m:r>
                                  <a:rPr lang="fr-CA" sz="1800" i="1">
                                    <a:solidFill>
                                      <a:srgbClr val="0070C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fr-CA" sz="1800">
                            <a:solidFill>
                              <a:srgbClr val="0070C0"/>
                            </a:solidFill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053979237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4" name="Tableau 4">
                <a:extLst>
                  <a:ext uri="{FF2B5EF4-FFF2-40B4-BE49-F238E27FC236}">
                    <a16:creationId xmlns:a16="http://schemas.microsoft.com/office/drawing/2014/main" id="{E9CE1204-1468-D348-9E21-35CF4089025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67687419"/>
                  </p:ext>
                </p:extLst>
              </p:nvPr>
            </p:nvGraphicFramePr>
            <p:xfrm>
              <a:off x="6310067" y="2679510"/>
              <a:ext cx="5427458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713729">
                      <a:extLst>
                        <a:ext uri="{9D8B030D-6E8A-4147-A177-3AD203B41FA5}">
                          <a16:colId xmlns:a16="http://schemas.microsoft.com/office/drawing/2014/main" val="716668531"/>
                        </a:ext>
                      </a:extLst>
                    </a:gridCol>
                    <a:gridCol w="2713729">
                      <a:extLst>
                        <a:ext uri="{9D8B030D-6E8A-4147-A177-3AD203B41FA5}">
                          <a16:colId xmlns:a16="http://schemas.microsoft.com/office/drawing/2014/main" val="391985312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24" t="-1613" r="-100224" b="-32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0449" t="-1613" r="-449" b="-322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5397923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" name="Tableau 6">
                <a:extLst>
                  <a:ext uri="{FF2B5EF4-FFF2-40B4-BE49-F238E27FC236}">
                    <a16:creationId xmlns:a16="http://schemas.microsoft.com/office/drawing/2014/main" id="{1DA47E86-1941-D14F-B6F1-AEB9C6DF896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42533064"/>
                  </p:ext>
                </p:extLst>
              </p:nvPr>
            </p:nvGraphicFramePr>
            <p:xfrm>
              <a:off x="6310067" y="3558664"/>
              <a:ext cx="5427456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809152">
                      <a:extLst>
                        <a:ext uri="{9D8B030D-6E8A-4147-A177-3AD203B41FA5}">
                          <a16:colId xmlns:a16="http://schemas.microsoft.com/office/drawing/2014/main" val="2579697017"/>
                        </a:ext>
                      </a:extLst>
                    </a:gridCol>
                    <a:gridCol w="1809152">
                      <a:extLst>
                        <a:ext uri="{9D8B030D-6E8A-4147-A177-3AD203B41FA5}">
                          <a16:colId xmlns:a16="http://schemas.microsoft.com/office/drawing/2014/main" val="1379276815"/>
                        </a:ext>
                      </a:extLst>
                    </a:gridCol>
                    <a:gridCol w="1809152">
                      <a:extLst>
                        <a:ext uri="{9D8B030D-6E8A-4147-A177-3AD203B41FA5}">
                          <a16:colId xmlns:a16="http://schemas.microsoft.com/office/drawing/2014/main" val="89438228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fr-CA" sz="18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fr-CA" sz="1800" b="0" i="0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fr-CA" sz="1800" b="0" i="1" smtClean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fr-CA" sz="1800" b="0" i="1" smtClean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</a:rPr>
                                          <m:t>0</m:t>
                                        </m:r>
                                      </m:e>
                                    </m:d>
                                  </m:e>
                                </m:func>
                                <m:r>
                                  <a:rPr lang="fr-CA" sz="18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fr-FR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fr-CA" sz="180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fr-CA" sz="180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fr-CA" sz="1800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fr-CA" sz="1800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</a:rPr>
                                          <m:t>0</m:t>
                                        </m:r>
                                      </m:e>
                                    </m:d>
                                  </m:e>
                                </m:func>
                                <m:r>
                                  <a:rPr lang="fr-CA" sz="18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fr-FR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A" sz="180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 </m:t>
                                </m:r>
                                <m:sSup>
                                  <m:sSupPr>
                                    <m:ctrlPr>
                                      <a:rPr lang="fr-CA" sz="18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sz="18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fr-CA" sz="18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0</m:t>
                                    </m:r>
                                  </m:sup>
                                </m:sSup>
                                <m:r>
                                  <a:rPr lang="fr-CA" sz="18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fr-CA" sz="1800">
                            <a:solidFill>
                              <a:srgbClr val="0070C0"/>
                            </a:solidFill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94329346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5" name="Tableau 6">
                <a:extLst>
                  <a:ext uri="{FF2B5EF4-FFF2-40B4-BE49-F238E27FC236}">
                    <a16:creationId xmlns:a16="http://schemas.microsoft.com/office/drawing/2014/main" id="{1DA47E86-1941-D14F-B6F1-AEB9C6DF896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42533064"/>
                  </p:ext>
                </p:extLst>
              </p:nvPr>
            </p:nvGraphicFramePr>
            <p:xfrm>
              <a:off x="6310067" y="3558664"/>
              <a:ext cx="5427456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809152">
                      <a:extLst>
                        <a:ext uri="{9D8B030D-6E8A-4147-A177-3AD203B41FA5}">
                          <a16:colId xmlns:a16="http://schemas.microsoft.com/office/drawing/2014/main" val="2579697017"/>
                        </a:ext>
                      </a:extLst>
                    </a:gridCol>
                    <a:gridCol w="1809152">
                      <a:extLst>
                        <a:ext uri="{9D8B030D-6E8A-4147-A177-3AD203B41FA5}">
                          <a16:colId xmlns:a16="http://schemas.microsoft.com/office/drawing/2014/main" val="1379276815"/>
                        </a:ext>
                      </a:extLst>
                    </a:gridCol>
                    <a:gridCol w="1809152">
                      <a:extLst>
                        <a:ext uri="{9D8B030D-6E8A-4147-A177-3AD203B41FA5}">
                          <a16:colId xmlns:a16="http://schemas.microsoft.com/office/drawing/2014/main" val="89438228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337" t="-1613" r="-200673" b="-32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00337" t="-1613" r="-100673" b="-32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200337" t="-1613" r="-673" b="-322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9432934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7" name="Tableau 7">
                <a:extLst>
                  <a:ext uri="{FF2B5EF4-FFF2-40B4-BE49-F238E27FC236}">
                    <a16:creationId xmlns:a16="http://schemas.microsoft.com/office/drawing/2014/main" id="{6772C18B-149E-CA4D-B149-231E9B762B3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86644305"/>
                  </p:ext>
                </p:extLst>
              </p:nvPr>
            </p:nvGraphicFramePr>
            <p:xfrm>
              <a:off x="6310067" y="5132173"/>
              <a:ext cx="5427456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427456">
                      <a:extLst>
                        <a:ext uri="{9D8B030D-6E8A-4147-A177-3AD203B41FA5}">
                          <a16:colId xmlns:a16="http://schemas.microsoft.com/office/drawing/2014/main" val="201504828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CA" sz="1800" i="1" smtClean="0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fr-CA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𝐿</m:t>
                                    </m:r>
                                  </m:sub>
                                </m:sSub>
                                <m:r>
                                  <a:rPr lang="fr-CA" sz="18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(</m:t>
                                </m:r>
                                <m:r>
                                  <a:rPr lang="fr-CA" sz="18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𝑡</m:t>
                                </m:r>
                                <m:r>
                                  <a:rPr lang="fr-CA" sz="18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)= </m:t>
                                </m:r>
                                <m:sSup>
                                  <m:sSupPr>
                                    <m:ctrlPr>
                                      <a:rPr lang="fr-CA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fr-CA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−1000</m:t>
                                    </m:r>
                                    <m:r>
                                      <a:rPr lang="fr-CA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𝑡</m:t>
                                    </m:r>
                                  </m:sup>
                                </m:sSup>
                                <m:r>
                                  <a:rPr lang="fr-CA" sz="18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(12</m:t>
                                </m:r>
                                <m:func>
                                  <m:funcPr>
                                    <m:ctrlPr>
                                      <a:rPr lang="fr-CA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fr-CA" sz="1800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fr-CA" sz="1800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fr-CA" sz="1800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</a:rPr>
                                          <m:t>8516</m:t>
                                        </m:r>
                                        <m:r>
                                          <a:rPr lang="fr-CA" sz="1800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</a:rPr>
                                          <m:t>𝑡</m:t>
                                        </m:r>
                                      </m:e>
                                    </m:d>
                                  </m:e>
                                </m:func>
                                <m:r>
                                  <a:rPr lang="fr-CA" sz="18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+2.04</m:t>
                                </m:r>
                                <m:func>
                                  <m:funcPr>
                                    <m:ctrlPr>
                                      <a:rPr lang="fr-CA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fr-CA" sz="1800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fr-CA" sz="1800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fr-CA" sz="1800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</a:rPr>
                                          <m:t>8516</m:t>
                                        </m:r>
                                        <m:r>
                                          <a:rPr lang="fr-CA" sz="1800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</a:rPr>
                                          <m:t>𝑡</m:t>
                                        </m:r>
                                      </m:e>
                                    </m:d>
                                  </m:e>
                                </m:func>
                                <m:r>
                                  <a:rPr lang="fr-CA" sz="18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fr-CA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41756822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7" name="Tableau 7">
                <a:extLst>
                  <a:ext uri="{FF2B5EF4-FFF2-40B4-BE49-F238E27FC236}">
                    <a16:creationId xmlns:a16="http://schemas.microsoft.com/office/drawing/2014/main" id="{6772C18B-149E-CA4D-B149-231E9B762B3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86644305"/>
                  </p:ext>
                </p:extLst>
              </p:nvPr>
            </p:nvGraphicFramePr>
            <p:xfrm>
              <a:off x="6310067" y="5132173"/>
              <a:ext cx="5427456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427456">
                      <a:extLst>
                        <a:ext uri="{9D8B030D-6E8A-4147-A177-3AD203B41FA5}">
                          <a16:colId xmlns:a16="http://schemas.microsoft.com/office/drawing/2014/main" val="201504828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12" t="-1613" r="-449" b="-129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4175682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8" name="Tableau 4">
                <a:extLst>
                  <a:ext uri="{FF2B5EF4-FFF2-40B4-BE49-F238E27FC236}">
                    <a16:creationId xmlns:a16="http://schemas.microsoft.com/office/drawing/2014/main" id="{7D47144C-602B-B746-AB18-D43ED255FA3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14190601"/>
                  </p:ext>
                </p:extLst>
              </p:nvPr>
            </p:nvGraphicFramePr>
            <p:xfrm>
              <a:off x="6310067" y="1778728"/>
              <a:ext cx="5427458" cy="37776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713729">
                      <a:extLst>
                        <a:ext uri="{9D8B030D-6E8A-4147-A177-3AD203B41FA5}">
                          <a16:colId xmlns:a16="http://schemas.microsoft.com/office/drawing/2014/main" val="3796821945"/>
                        </a:ext>
                      </a:extLst>
                    </a:gridCol>
                    <a:gridCol w="2713729">
                      <a:extLst>
                        <a:ext uri="{9D8B030D-6E8A-4147-A177-3AD203B41FA5}">
                          <a16:colId xmlns:a16="http://schemas.microsoft.com/office/drawing/2014/main" val="94146891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fr-CA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fr-CA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fr-CA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sup>
                                </m:sSup>
                                <m:r>
                                  <a:rPr lang="fr-CA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  <m:func>
                                  <m:funcPr>
                                    <m:ctrlPr>
                                      <a:rPr lang="fr-CA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fr-CA" b="0" i="0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fr-CA" b="0" i="1" smtClean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fr-CA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</m:d>
                                  </m:e>
                                </m:func>
                                <m:r>
                                  <a:rPr lang="fr-CA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fr-CA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𝑗𝑠𝑖𝑛</m:t>
                                </m:r>
                                <m:d>
                                  <m:dPr>
                                    <m:ctrlPr>
                                      <a:rPr lang="fr-CA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fr-CA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fr-FR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fr-CA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fr-CA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fr-CA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fr-CA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sup>
                                </m:sSup>
                                <m:r>
                                  <a:rPr lang="fr-CA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  <m:func>
                                  <m:funcPr>
                                    <m:ctrlPr>
                                      <a:rPr lang="fr-CA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fr-CA" b="0" i="0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fr-CA" b="0" i="1" smtClean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fr-CA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</m:d>
                                  </m:e>
                                </m:func>
                                <m:r>
                                  <a:rPr lang="fr-CA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fr-CA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𝑗𝑠𝑖𝑛</m:t>
                                </m:r>
                                <m:d>
                                  <m:dPr>
                                    <m:ctrlPr>
                                      <a:rPr lang="fr-CA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fr-CA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fr-FR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8966247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8" name="Tableau 4">
                <a:extLst>
                  <a:ext uri="{FF2B5EF4-FFF2-40B4-BE49-F238E27FC236}">
                    <a16:creationId xmlns:a16="http://schemas.microsoft.com/office/drawing/2014/main" id="{7D47144C-602B-B746-AB18-D43ED255FA3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14190601"/>
                  </p:ext>
                </p:extLst>
              </p:nvPr>
            </p:nvGraphicFramePr>
            <p:xfrm>
              <a:off x="6310067" y="1778728"/>
              <a:ext cx="5427458" cy="37776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713729">
                      <a:extLst>
                        <a:ext uri="{9D8B030D-6E8A-4147-A177-3AD203B41FA5}">
                          <a16:colId xmlns:a16="http://schemas.microsoft.com/office/drawing/2014/main" val="3796821945"/>
                        </a:ext>
                      </a:extLst>
                    </a:gridCol>
                    <a:gridCol w="2713729">
                      <a:extLst>
                        <a:ext uri="{9D8B030D-6E8A-4147-A177-3AD203B41FA5}">
                          <a16:colId xmlns:a16="http://schemas.microsoft.com/office/drawing/2014/main" val="941468918"/>
                        </a:ext>
                      </a:extLst>
                    </a:gridCol>
                  </a:tblGrid>
                  <a:tr h="37776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224" t="-1587" r="-100224" b="-126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100449" t="-1587" r="-449" b="-1269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896624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409506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DC7B0D8-22A9-0F44-8544-E698441EC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Décharge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9ABD4AB3-A740-F548-B5F4-C6D39530D4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1" y="969264"/>
                <a:ext cx="5855594" cy="4870457"/>
              </a:xfrm>
            </p:spPr>
            <p:txBody>
              <a:bodyPr>
                <a:normAutofit/>
              </a:bodyPr>
              <a:lstStyle/>
              <a:p>
                <a:r>
                  <a:rPr lang="fr-FR" sz="1800" b="1"/>
                  <a:t>Boucle de départ :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800" i="1" dirty="0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fr-FR" sz="1800" i="1" baseline="-25000" dirty="0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fr-FR" sz="1800" i="1" baseline="-25000" dirty="0" smtClean="0">
                          <a:latin typeface="Cambria Math" panose="02040503050406030204" pitchFamily="18" charset="0"/>
                        </a:rPr>
                        <m:t> = </m:t>
                      </m:r>
                      <m:r>
                        <a:rPr lang="fr-FR" sz="1800" i="1" dirty="0" smtClean="0">
                          <a:latin typeface="Cambria Math" panose="02040503050406030204" pitchFamily="18" charset="0"/>
                        </a:rPr>
                        <m:t>𝑉</m:t>
                      </m:r>
                      <m:sSub>
                        <m:sSubPr>
                          <m:ctrlPr>
                            <a:rPr lang="fr-CA" sz="1800" b="0" i="1" baseline="-25000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800" i="1" baseline="-25000" dirty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fr-CA" sz="1800" b="0" i="1" baseline="-25000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FR" sz="1800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1800" i="1" dirty="0" smtClean="0">
                          <a:latin typeface="Cambria Math" panose="02040503050406030204" pitchFamily="18" charset="0"/>
                        </a:rPr>
                        <m:t>𝑉</m:t>
                      </m:r>
                      <m:sSub>
                        <m:sSubPr>
                          <m:ctrlPr>
                            <a:rPr lang="fr-CA" sz="1800" b="0" i="1" baseline="-25000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800" i="1" baseline="-25000" dirty="0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fr-CA" sz="1800" b="0" i="1" baseline="-25000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fr-FR" sz="1800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1800" i="1" dirty="0" smtClean="0">
                          <a:latin typeface="Cambria Math" panose="02040503050406030204" pitchFamily="18" charset="0"/>
                        </a:rPr>
                        <m:t>𝑉</m:t>
                      </m:r>
                      <m:sSub>
                        <m:sSubPr>
                          <m:ctrlPr>
                            <a:rPr lang="fr-CA" sz="1800" b="0" i="1" baseline="-25000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800" i="1" baseline="-25000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fr-CA" sz="1800" b="0" i="1" baseline="-25000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FR" sz="1800" baseline="-25000"/>
              </a:p>
              <a:p>
                <a:pPr algn="ctr"/>
                <a:endParaRPr lang="fr-FR" sz="1800" baseline="-25000"/>
              </a:p>
              <a:p>
                <a:pPr algn="ctr"/>
                <a:endParaRPr lang="fr-FR" sz="1800" baseline="-25000"/>
              </a:p>
              <a:p>
                <a:pPr algn="ctr"/>
                <a:endParaRPr lang="fr-CA" sz="16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CA" sz="160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fr-CA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fr-CA" sz="1600" b="0" i="1" smtClean="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fr-CA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fr-CA" sz="1600" b="0" i="1" smtClean="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fr-CA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fr-CA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fr-CA" sz="1600" b="0" i="1" smtClean="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fr-CA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fr-CA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fr-CA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𝐿</m:t>
                          </m:r>
                        </m:sub>
                      </m:sSub>
                      <m:r>
                        <a:rPr lang="fr-CA" sz="1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fr-CA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fr-CA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fr-CA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𝐿</m:t>
                          </m:r>
                        </m:sub>
                        <m:sup>
                          <m:r>
                            <a:rPr lang="fr-CA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fr-CA" sz="1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+</m:t>
                      </m:r>
                      <m:f>
                        <m:fPr>
                          <m:ctrlPr>
                            <a:rPr lang="fr-CA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fr-CA" sz="1600" b="0" i="1" smtClean="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fr-CA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fr-CA" sz="1600" b="0" i="1" smtClean="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fr-CA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fr-CA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fr-CA" sz="1600" b="0" i="1" smtClean="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sSubSup>
                        <m:sSubSupPr>
                          <m:ctrlPr>
                            <a:rPr lang="fr-CA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fr-CA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fr-CA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𝐿</m:t>
                          </m:r>
                        </m:sub>
                        <m:sup>
                          <m:r>
                            <a:rPr lang="fr-CA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′′</m:t>
                          </m:r>
                        </m:sup>
                      </m:sSubSup>
                      <m:r>
                        <a:rPr lang="fr-CA" sz="1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CA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fr-CA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fr-CA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𝑠</m:t>
                          </m:r>
                        </m:sub>
                      </m:sSub>
                      <m:r>
                        <a:rPr lang="fr-CA" sz="1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′</m:t>
                      </m:r>
                    </m:oMath>
                  </m:oMathPara>
                </a14:m>
                <a:endParaRPr lang="fr-CA" sz="1600"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algn="ctr"/>
                <a:endParaRPr lang="fr-CA" sz="1600"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r>
                  <a:rPr lang="fr-FR" sz="1600" b="1"/>
                  <a:t>Résolution complémentaire 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CA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16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fr-CA" sz="1600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d>
                        <m:dPr>
                          <m:ctrlPr>
                            <a:rPr lang="fr-CA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CA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fr-CA" sz="16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CA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16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fr-CA" sz="16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p>
                        <m:sSupPr>
                          <m:ctrlPr>
                            <a:rPr lang="fr-CA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CA" sz="16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fr-CA" sz="1600" i="1">
                              <a:latin typeface="Cambria Math" panose="02040503050406030204" pitchFamily="18" charset="0"/>
                            </a:rPr>
                            <m:t>−1</m:t>
                          </m:r>
                          <m:r>
                            <a:rPr lang="fr-CA" sz="1600" b="0" i="1" smtClean="0">
                              <a:latin typeface="Cambria Math" panose="02040503050406030204" pitchFamily="18" charset="0"/>
                            </a:rPr>
                            <m:t>4.7</m:t>
                          </m:r>
                          <m:r>
                            <a:rPr lang="fr-CA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fr-CA" sz="16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CA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16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fr-CA" sz="16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lang="fr-CA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CA" sz="16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fr-CA" sz="16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fr-CA" sz="1600" b="0" i="1" smtClean="0">
                              <a:latin typeface="Cambria Math" panose="02040503050406030204" pitchFamily="18" charset="0"/>
                            </a:rPr>
                            <m:t>4 999 985</m:t>
                          </m:r>
                          <m:r>
                            <a:rPr lang="fr-CA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fr-CA" sz="16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CA" sz="1600" b="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fr-CA" sz="1600" b="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fr-CA" sz="1600" b="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𝐿</m:t>
                          </m:r>
                        </m:sub>
                        <m:sup>
                          <m:r>
                            <a:rPr lang="fr-CA" sz="1600" b="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fr-CA" sz="1600" b="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=−14.7</m:t>
                      </m:r>
                      <m:sSub>
                        <m:sSubPr>
                          <m:ctrlPr>
                            <a:rPr lang="fr-CA" sz="1600" b="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fr-CA" sz="1600" b="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fr-CA" sz="1600" b="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sSup>
                        <m:sSupPr>
                          <m:ctrlPr>
                            <a:rPr lang="fr-CA" sz="1600" b="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fr-CA" sz="1600" b="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fr-CA" sz="1600" b="0" i="1" smtClean="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−14.7</m:t>
                          </m:r>
                          <m:r>
                            <a:rPr lang="fr-CA" sz="1600" b="0" i="1" smtClean="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𝑡</m:t>
                          </m:r>
                        </m:sup>
                      </m:sSup>
                      <m:r>
                        <a:rPr lang="fr-CA" sz="1600" b="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−4 999 985</m:t>
                      </m:r>
                      <m:sSub>
                        <m:sSubPr>
                          <m:ctrlPr>
                            <a:rPr lang="fr-CA" sz="1600" b="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fr-CA" sz="1600" b="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fr-CA" sz="1600" b="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lang="fr-CA" sz="1600" b="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fr-CA" sz="1600" b="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fr-CA" sz="1600" b="0" i="1" smtClean="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−4 999 985</m:t>
                          </m:r>
                          <m:r>
                            <a:rPr lang="fr-CA" sz="1600" b="0" i="1" smtClean="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fr-CA" sz="16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endParaRPr lang="fr-CA" sz="16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endParaRPr lang="fr-CA" sz="1800" b="1">
                  <a:effectLst/>
                  <a:highlight>
                    <a:srgbClr val="FF0000"/>
                  </a:highlight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9ABD4AB3-A740-F548-B5F4-C6D39530D4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1" y="969264"/>
                <a:ext cx="5855594" cy="4870457"/>
              </a:xfrm>
              <a:blipFill>
                <a:blip r:embed="rId2"/>
                <a:stretch>
                  <a:fillRect l="-832" t="-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Image 5">
            <a:extLst>
              <a:ext uri="{FF2B5EF4-FFF2-40B4-BE49-F238E27FC236}">
                <a16:creationId xmlns:a16="http://schemas.microsoft.com/office/drawing/2014/main" id="{40821ED6-4BE9-0245-9D96-9CD069A372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11784" y="2025374"/>
            <a:ext cx="3865306" cy="43180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" name="Tableau 4">
                <a:extLst>
                  <a:ext uri="{FF2B5EF4-FFF2-40B4-BE49-F238E27FC236}">
                    <a16:creationId xmlns:a16="http://schemas.microsoft.com/office/drawing/2014/main" id="{B03783A7-4817-1A46-B28C-0E6E8E0C5E30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244130" y="1770844"/>
              <a:ext cx="5559336" cy="810959"/>
            </p:xfrm>
            <a:graphic>
              <a:graphicData uri="http://schemas.openxmlformats.org/drawingml/2006/table">
                <a:tbl>
                  <a:tblPr firstRow="1" bandRow="1">
                    <a:noFill/>
                    <a:tableStyleId>{5C22544A-7EE6-4342-B048-85BDC9FD1C3A}</a:tableStyleId>
                  </a:tblPr>
                  <a:tblGrid>
                    <a:gridCol w="1853112">
                      <a:extLst>
                        <a:ext uri="{9D8B030D-6E8A-4147-A177-3AD203B41FA5}">
                          <a16:colId xmlns:a16="http://schemas.microsoft.com/office/drawing/2014/main" val="1174329419"/>
                        </a:ext>
                      </a:extLst>
                    </a:gridCol>
                    <a:gridCol w="1853112">
                      <a:extLst>
                        <a:ext uri="{9D8B030D-6E8A-4147-A177-3AD203B41FA5}">
                          <a16:colId xmlns:a16="http://schemas.microsoft.com/office/drawing/2014/main" val="4258797700"/>
                        </a:ext>
                      </a:extLst>
                    </a:gridCol>
                    <a:gridCol w="1853112">
                      <a:extLst>
                        <a:ext uri="{9D8B030D-6E8A-4147-A177-3AD203B41FA5}">
                          <a16:colId xmlns:a16="http://schemas.microsoft.com/office/drawing/2014/main" val="504983345"/>
                        </a:ext>
                      </a:extLst>
                    </a:gridCol>
                  </a:tblGrid>
                  <a:tr h="46641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CA" sz="1800" b="0" i="1" smtClean="0">
                                        <a:solidFill>
                                          <a:srgbClr val="0070C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1800" b="0" i="1" smtClean="0">
                                        <a:solidFill>
                                          <a:srgbClr val="0070C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fr-CA" sz="1800" b="0" i="1" smtClean="0">
                                            <a:solidFill>
                                              <a:srgbClr val="0070C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CA" sz="1800" b="0" i="1" smtClean="0">
                                            <a:solidFill>
                                              <a:srgbClr val="0070C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</a:rPr>
                                          <m:t>𝐶</m:t>
                                        </m:r>
                                      </m:e>
                                      <m:sub>
                                        <m:r>
                                          <a:rPr lang="fr-CA" sz="1800" b="0" i="1" smtClean="0">
                                            <a:solidFill>
                                              <a:srgbClr val="0070C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sub>
                                </m:sSub>
                                <m:r>
                                  <a:rPr lang="fr-CA" sz="1800" b="0" i="1" smtClean="0">
                                    <a:solidFill>
                                      <a:srgbClr val="0070C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fr-CA" sz="1800" i="1" smtClean="0">
                                        <a:solidFill>
                                          <a:srgbClr val="0070C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fr-CA" sz="1800" i="1">
                                        <a:solidFill>
                                          <a:srgbClr val="0070C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fr-CA" sz="1800" i="1">
                                        <a:solidFill>
                                          <a:srgbClr val="0070C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𝐶</m:t>
                                    </m:r>
                                  </m:den>
                                </m:f>
                                <m:nary>
                                  <m:naryPr>
                                    <m:limLoc m:val="undOvr"/>
                                    <m:subHide m:val="on"/>
                                    <m:supHide m:val="on"/>
                                    <m:ctrlPr>
                                      <a:rPr lang="fr-CA" sz="1800" i="1">
                                        <a:solidFill>
                                          <a:srgbClr val="0070C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naryPr>
                                  <m:sub/>
                                  <m:sup/>
                                  <m:e>
                                    <m:r>
                                      <a:rPr lang="fr-CA" sz="1800" i="1">
                                        <a:solidFill>
                                          <a:srgbClr val="0070C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𝑖</m:t>
                                    </m:r>
                                    <m:d>
                                      <m:dPr>
                                        <m:ctrlPr>
                                          <a:rPr lang="fr-CA" sz="1800" i="1">
                                            <a:solidFill>
                                              <a:srgbClr val="0070C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fr-CA" sz="1800" i="1">
                                            <a:solidFill>
                                              <a:srgbClr val="0070C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</a:rPr>
                                          <m:t>𝑡</m:t>
                                        </m:r>
                                      </m:e>
                                    </m:d>
                                    <m:r>
                                      <a:rPr lang="fr-CA" sz="1800" i="1">
                                        <a:solidFill>
                                          <a:srgbClr val="0070C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𝑑𝑡</m:t>
                                    </m:r>
                                  </m:e>
                                </m:nary>
                              </m:oMath>
                            </m:oMathPara>
                          </a14:m>
                          <a:endParaRPr lang="fr-FR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CA" sz="1800" b="0" i="1" smtClean="0">
                                        <a:solidFill>
                                          <a:srgbClr val="0070C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1800" b="0" i="1" smtClean="0">
                                        <a:solidFill>
                                          <a:srgbClr val="0070C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fr-CA" sz="1800" b="0" i="1" smtClean="0">
                                            <a:solidFill>
                                              <a:srgbClr val="0070C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CA" sz="1800" b="0" i="1" smtClean="0">
                                            <a:solidFill>
                                              <a:srgbClr val="0070C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</a:rPr>
                                          <m:t>𝐿</m:t>
                                        </m:r>
                                      </m:e>
                                      <m:sub>
                                        <m:r>
                                          <a:rPr lang="fr-CA" sz="1800" b="0" i="1" smtClean="0">
                                            <a:solidFill>
                                              <a:srgbClr val="0070C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sub>
                                </m:sSub>
                                <m:r>
                                  <a:rPr lang="fr-CA" sz="1800" b="0" i="1" smtClean="0">
                                    <a:solidFill>
                                      <a:srgbClr val="0070C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=</m:t>
                                </m:r>
                                <m:r>
                                  <a:rPr lang="fr-CA" sz="1800" i="1" smtClean="0">
                                    <a:solidFill>
                                      <a:srgbClr val="0070C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𝐿</m:t>
                                </m:r>
                                <m:f>
                                  <m:fPr>
                                    <m:ctrlPr>
                                      <a:rPr lang="fr-CA" sz="1800" i="1">
                                        <a:solidFill>
                                          <a:srgbClr val="0070C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fr-CA" sz="1800" i="1">
                                        <a:solidFill>
                                          <a:srgbClr val="0070C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</a:rPr>
                                      <m:t>𝑑</m:t>
                                    </m:r>
                                    <m:r>
                                      <a:rPr lang="fr-CA" sz="1800" i="1">
                                        <a:solidFill>
                                          <a:srgbClr val="0070C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𝑖</m:t>
                                    </m:r>
                                  </m:num>
                                  <m:den>
                                    <m:r>
                                      <a:rPr lang="fr-CA" sz="1800" i="1">
                                        <a:solidFill>
                                          <a:srgbClr val="0070C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</a:rPr>
                                      <m:t>𝑑</m:t>
                                    </m:r>
                                    <m:r>
                                      <a:rPr lang="fr-CA" sz="1800" i="1">
                                        <a:solidFill>
                                          <a:srgbClr val="0070C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𝑡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fr-FR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CA" sz="1800" b="0" i="1" smtClean="0">
                                        <a:solidFill>
                                          <a:srgbClr val="0070C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1800" b="0" i="1" smtClean="0">
                                        <a:solidFill>
                                          <a:srgbClr val="0070C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fr-CA" sz="1800" b="0" i="1" smtClean="0">
                                            <a:solidFill>
                                              <a:srgbClr val="0070C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CA" sz="1800" b="0" i="1" smtClean="0">
                                            <a:solidFill>
                                              <a:srgbClr val="0070C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</a:rPr>
                                          <m:t>𝑅</m:t>
                                        </m:r>
                                      </m:e>
                                      <m:sub>
                                        <m:r>
                                          <a:rPr lang="fr-CA" sz="1800" b="0" i="1" smtClean="0">
                                            <a:solidFill>
                                              <a:srgbClr val="0070C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sub>
                                </m:sSub>
                                <m:r>
                                  <a:rPr lang="fr-CA" sz="1800" b="0" i="1" smtClean="0">
                                    <a:solidFill>
                                      <a:srgbClr val="0070C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fr-CA" sz="1800" b="0" i="1" smtClean="0">
                                        <a:solidFill>
                                          <a:srgbClr val="0070C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1800" b="0" i="1" smtClean="0">
                                        <a:solidFill>
                                          <a:srgbClr val="0070C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fr-CA" sz="1800" b="0" i="1" smtClean="0">
                                        <a:solidFill>
                                          <a:srgbClr val="0070C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fr-CA" sz="1800" b="0" i="1" smtClean="0">
                                    <a:solidFill>
                                      <a:srgbClr val="0070C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𝑖</m:t>
                                </m:r>
                              </m:oMath>
                            </m:oMathPara>
                          </a14:m>
                          <a:endParaRPr lang="fr-CA" sz="1800">
                            <a:solidFill>
                              <a:srgbClr val="0070C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34115337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5" name="Tableau 4">
                <a:extLst>
                  <a:ext uri="{FF2B5EF4-FFF2-40B4-BE49-F238E27FC236}">
                    <a16:creationId xmlns:a16="http://schemas.microsoft.com/office/drawing/2014/main" id="{B03783A7-4817-1A46-B28C-0E6E8E0C5E30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244130" y="1770844"/>
              <a:ext cx="5559336" cy="810959"/>
            </p:xfrm>
            <a:graphic>
              <a:graphicData uri="http://schemas.openxmlformats.org/drawingml/2006/table">
                <a:tbl>
                  <a:tblPr firstRow="1" bandRow="1">
                    <a:noFill/>
                    <a:tableStyleId>{5C22544A-7EE6-4342-B048-85BDC9FD1C3A}</a:tableStyleId>
                  </a:tblPr>
                  <a:tblGrid>
                    <a:gridCol w="1853112">
                      <a:extLst>
                        <a:ext uri="{9D8B030D-6E8A-4147-A177-3AD203B41FA5}">
                          <a16:colId xmlns:a16="http://schemas.microsoft.com/office/drawing/2014/main" val="1174329419"/>
                        </a:ext>
                      </a:extLst>
                    </a:gridCol>
                    <a:gridCol w="1853112">
                      <a:extLst>
                        <a:ext uri="{9D8B030D-6E8A-4147-A177-3AD203B41FA5}">
                          <a16:colId xmlns:a16="http://schemas.microsoft.com/office/drawing/2014/main" val="4258797700"/>
                        </a:ext>
                      </a:extLst>
                    </a:gridCol>
                    <a:gridCol w="1853112">
                      <a:extLst>
                        <a:ext uri="{9D8B030D-6E8A-4147-A177-3AD203B41FA5}">
                          <a16:colId xmlns:a16="http://schemas.microsoft.com/office/drawing/2014/main" val="504983345"/>
                        </a:ext>
                      </a:extLst>
                    </a:gridCol>
                  </a:tblGrid>
                  <a:tr h="81095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29" t="-746" r="-200987" b="-149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0000" t="-746" r="-100328" b="-149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0658" t="-746" r="-658" b="-149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3411533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" name="Tableau 6">
                <a:extLst>
                  <a:ext uri="{FF2B5EF4-FFF2-40B4-BE49-F238E27FC236}">
                    <a16:creationId xmlns:a16="http://schemas.microsoft.com/office/drawing/2014/main" id="{6C3021D1-666B-EB4B-BED0-480DD5DD611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48857443"/>
                  </p:ext>
                </p:extLst>
              </p:nvPr>
            </p:nvGraphicFramePr>
            <p:xfrm>
              <a:off x="6103630" y="4572473"/>
              <a:ext cx="5570500" cy="43084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785250">
                      <a:extLst>
                        <a:ext uri="{9D8B030D-6E8A-4147-A177-3AD203B41FA5}">
                          <a16:colId xmlns:a16="http://schemas.microsoft.com/office/drawing/2014/main" val="2350775195"/>
                        </a:ext>
                      </a:extLst>
                    </a:gridCol>
                    <a:gridCol w="2785250">
                      <a:extLst>
                        <a:ext uri="{9D8B030D-6E8A-4147-A177-3AD203B41FA5}">
                          <a16:colId xmlns:a16="http://schemas.microsoft.com/office/drawing/2014/main" val="142726665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CA" sz="1800" b="1" i="1" u="none" strike="noStrike" kern="1200" smtClean="0">
                                        <a:solidFill>
                                          <a:srgbClr val="0070C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1800" b="1" i="1" u="none" strike="noStrike" kern="1200">
                                        <a:solidFill>
                                          <a:srgbClr val="0070C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fr-CA" sz="1800" b="1" i="1" u="none" strike="noStrike" kern="1200">
                                        <a:solidFill>
                                          <a:srgbClr val="0070C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𝐿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fr-CA" sz="1800" b="1" i="1" u="none" strike="noStrike" kern="1200">
                                        <a:solidFill>
                                          <a:srgbClr val="0070C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fr-CA" sz="1800" b="1" i="1" u="none" strike="noStrike" kern="1200">
                                        <a:solidFill>
                                          <a:srgbClr val="0070C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0</m:t>
                                    </m:r>
                                  </m:e>
                                </m:d>
                                <m:r>
                                  <a:rPr lang="fr-CA" sz="1800" b="1" i="1" u="none" strike="noStrike" kern="1200">
                                    <a:solidFill>
                                      <a:srgbClr val="0070C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=</m:t>
                                </m:r>
                                <m:r>
                                  <a:rPr lang="fr-CA" sz="1800" b="1" i="1" u="none" strike="noStrike" kern="1200" smtClean="0">
                                    <a:solidFill>
                                      <a:srgbClr val="0070C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−</m:t>
                                </m:r>
                                <m:r>
                                  <a:rPr lang="fr-CA" sz="1800" b="1" i="1" u="none" strike="noStrike" kern="1200">
                                    <a:solidFill>
                                      <a:srgbClr val="0070C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12</m:t>
                                </m:r>
                              </m:oMath>
                            </m:oMathPara>
                          </a14:m>
                          <a:endParaRPr lang="fr-CA" sz="1800" b="0" i="0" u="none" strike="noStrike"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1800" b="0" i="1" u="none" strike="noStrike" kern="1200" smtClean="0">
                                        <a:solidFill>
                                          <a:srgbClr val="0070C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1800" b="0" i="1" u="none" strike="noStrike" kern="1200">
                                        <a:solidFill>
                                          <a:srgbClr val="0070C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fr-CA" sz="1800" b="0" i="1" u="none" strike="noStrike" kern="1200">
                                        <a:solidFill>
                                          <a:srgbClr val="0070C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𝐿</m:t>
                                    </m:r>
                                  </m:sub>
                                  <m:sup>
                                    <m:r>
                                      <a:rPr lang="fr-CA" sz="1800" b="0" i="1" u="none" strike="noStrike" kern="1200" smtClean="0">
                                        <a:solidFill>
                                          <a:srgbClr val="0070C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′</m:t>
                                    </m:r>
                                    <m:d>
                                      <m:dPr>
                                        <m:ctrlPr>
                                          <a:rPr lang="fr-CA" sz="1800" b="0" i="1" u="none" strike="noStrike" kern="1200">
                                            <a:solidFill>
                                              <a:srgbClr val="0070C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fr-CA" sz="1800" b="0" i="1" u="none" strike="noStrike" kern="1200">
                                            <a:solidFill>
                                              <a:srgbClr val="0070C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</a:rPr>
                                          <m:t>0</m:t>
                                        </m:r>
                                      </m:e>
                                    </m:d>
                                  </m:sup>
                                </m:sSubSup>
                                <m:r>
                                  <a:rPr lang="fr-CA" sz="1800" b="0" i="1" u="none" strike="noStrike" kern="1200">
                                    <a:solidFill>
                                      <a:srgbClr val="0070C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=</m:t>
                                </m:r>
                                <m:r>
                                  <a:rPr lang="fr-CA" sz="1800" b="0" i="1" u="none" strike="noStrike" kern="1200" smtClean="0">
                                    <a:solidFill>
                                      <a:srgbClr val="0070C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60 000 000</m:t>
                                </m:r>
                              </m:oMath>
                            </m:oMathPara>
                          </a14:m>
                          <a:endParaRPr lang="fr-CA" sz="1800" b="0" i="0" u="none" strike="noStrike"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66090140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4" name="Tableau 6">
                <a:extLst>
                  <a:ext uri="{FF2B5EF4-FFF2-40B4-BE49-F238E27FC236}">
                    <a16:creationId xmlns:a16="http://schemas.microsoft.com/office/drawing/2014/main" id="{6C3021D1-666B-EB4B-BED0-480DD5DD611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48857443"/>
                  </p:ext>
                </p:extLst>
              </p:nvPr>
            </p:nvGraphicFramePr>
            <p:xfrm>
              <a:off x="6103630" y="4572473"/>
              <a:ext cx="5570500" cy="43084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785250">
                      <a:extLst>
                        <a:ext uri="{9D8B030D-6E8A-4147-A177-3AD203B41FA5}">
                          <a16:colId xmlns:a16="http://schemas.microsoft.com/office/drawing/2014/main" val="2350775195"/>
                        </a:ext>
                      </a:extLst>
                    </a:gridCol>
                    <a:gridCol w="2785250">
                      <a:extLst>
                        <a:ext uri="{9D8B030D-6E8A-4147-A177-3AD203B41FA5}">
                          <a16:colId xmlns:a16="http://schemas.microsoft.com/office/drawing/2014/main" val="1427266650"/>
                        </a:ext>
                      </a:extLst>
                    </a:gridCol>
                  </a:tblGrid>
                  <a:tr h="43084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218" t="-1408" r="-100218" b="-28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00438" t="-1408" r="-438" b="-281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6609014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9" name="Tableau 9">
                <a:extLst>
                  <a:ext uri="{FF2B5EF4-FFF2-40B4-BE49-F238E27FC236}">
                    <a16:creationId xmlns:a16="http://schemas.microsoft.com/office/drawing/2014/main" id="{5AC66C95-2A6E-7648-8786-0F08D5B675C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44464912"/>
                  </p:ext>
                </p:extLst>
              </p:nvPr>
            </p:nvGraphicFramePr>
            <p:xfrm>
              <a:off x="6096000" y="5326843"/>
              <a:ext cx="5570500" cy="37598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570500">
                      <a:extLst>
                        <a:ext uri="{9D8B030D-6E8A-4147-A177-3AD203B41FA5}">
                          <a16:colId xmlns:a16="http://schemas.microsoft.com/office/drawing/2014/main" val="234171649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CA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b="1" i="1" smtClean="0">
                                        <a:latin typeface="Cambria Math" panose="02040503050406030204" pitchFamily="18" charset="0"/>
                                      </a:rPr>
                                      <m:t>𝑽</m:t>
                                    </m:r>
                                  </m:e>
                                  <m:sub>
                                    <m:r>
                                      <a:rPr lang="fr-CA" b="1" i="1" smtClean="0">
                                        <a:latin typeface="Cambria Math" panose="02040503050406030204" pitchFamily="18" charset="0"/>
                                      </a:rPr>
                                      <m:t>𝑳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fr-CA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fr-CA" b="1" i="1" smtClean="0"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</m:e>
                                </m:d>
                                <m:r>
                                  <a:rPr lang="fr-CA" b="1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fr-CA" b="1" i="1" smtClean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fr-CA" b="1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fr-CA" b="1" i="1" smtClean="0">
                                    <a:latin typeface="Cambria Math" panose="02040503050406030204" pitchFamily="18" charset="0"/>
                                  </a:rPr>
                                  <m:t>𝟎𝟎𝟎𝟎𝟑𝟔</m:t>
                                </m:r>
                                <m:sSup>
                                  <m:sSupPr>
                                    <m:ctrlPr>
                                      <a:rPr lang="fr-CA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b="1" i="1" smtClean="0">
                                        <a:latin typeface="Cambria Math" panose="02040503050406030204" pitchFamily="18" charset="0"/>
                                      </a:rPr>
                                      <m:t>𝒆</m:t>
                                    </m:r>
                                  </m:e>
                                  <m:sup>
                                    <m:r>
                                      <a:rPr lang="fr-CA" b="1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fr-CA" b="1" i="1" smtClean="0">
                                        <a:latin typeface="Cambria Math" panose="02040503050406030204" pitchFamily="18" charset="0"/>
                                      </a:rPr>
                                      <m:t>𝟏𝟒</m:t>
                                    </m:r>
                                    <m:r>
                                      <a:rPr lang="fr-CA" b="1" i="1" smtClean="0"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  <m:r>
                                      <a:rPr lang="fr-CA" b="1" i="1" smtClean="0">
                                        <a:latin typeface="Cambria Math" panose="02040503050406030204" pitchFamily="18" charset="0"/>
                                      </a:rPr>
                                      <m:t>𝟕</m:t>
                                    </m:r>
                                    <m:r>
                                      <a:rPr lang="fr-CA" b="1" i="1" smtClean="0"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</m:sup>
                                </m:sSup>
                                <m:r>
                                  <a:rPr lang="fr-CA" b="1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fr-CA" b="1" i="1" smtClean="0">
                                    <a:latin typeface="Cambria Math" panose="02040503050406030204" pitchFamily="18" charset="0"/>
                                  </a:rPr>
                                  <m:t>𝟏𝟐</m:t>
                                </m:r>
                                <m:r>
                                  <a:rPr lang="fr-CA" b="1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fr-CA" b="1" i="1" smtClean="0">
                                    <a:latin typeface="Cambria Math" panose="02040503050406030204" pitchFamily="18" charset="0"/>
                                  </a:rPr>
                                  <m:t>𝟎𝟎𝟎𝟎𝟑𝟔</m:t>
                                </m:r>
                                <m:sSup>
                                  <m:sSupPr>
                                    <m:ctrlPr>
                                      <a:rPr lang="fr-CA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b="1" i="1" smtClean="0">
                                        <a:latin typeface="Cambria Math" panose="02040503050406030204" pitchFamily="18" charset="0"/>
                                      </a:rPr>
                                      <m:t>𝒆</m:t>
                                    </m:r>
                                  </m:e>
                                  <m:sup>
                                    <m:r>
                                      <a:rPr lang="fr-CA" b="1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fr-CA" b="1" i="1" smtClean="0"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  <m:r>
                                      <a:rPr lang="fr-CA" b="1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fr-CA" b="1" i="1" smtClean="0">
                                        <a:latin typeface="Cambria Math" panose="02040503050406030204" pitchFamily="18" charset="0"/>
                                      </a:rPr>
                                      <m:t>𝟗𝟗𝟗</m:t>
                                    </m:r>
                                    <m:r>
                                      <a:rPr lang="fr-CA" b="1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fr-CA" b="1" i="1" smtClean="0">
                                        <a:latin typeface="Cambria Math" panose="02040503050406030204" pitchFamily="18" charset="0"/>
                                      </a:rPr>
                                      <m:t>𝟗𝟖𝟓</m:t>
                                    </m:r>
                                    <m:r>
                                      <a:rPr lang="fr-CA" b="1" i="1" smtClean="0"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</m:sup>
                                </m:sSup>
                                <m:r>
                                  <a:rPr lang="fr-CA" b="1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fr-FR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99867982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9" name="Tableau 9">
                <a:extLst>
                  <a:ext uri="{FF2B5EF4-FFF2-40B4-BE49-F238E27FC236}">
                    <a16:creationId xmlns:a16="http://schemas.microsoft.com/office/drawing/2014/main" id="{5AC66C95-2A6E-7648-8786-0F08D5B675C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44464912"/>
                  </p:ext>
                </p:extLst>
              </p:nvPr>
            </p:nvGraphicFramePr>
            <p:xfrm>
              <a:off x="6096000" y="5326843"/>
              <a:ext cx="5570500" cy="37598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570500">
                      <a:extLst>
                        <a:ext uri="{9D8B030D-6E8A-4147-A177-3AD203B41FA5}">
                          <a16:colId xmlns:a16="http://schemas.microsoft.com/office/drawing/2014/main" val="2341716496"/>
                        </a:ext>
                      </a:extLst>
                    </a:gridCol>
                  </a:tblGrid>
                  <a:tr h="37598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19" t="-1587" r="-438" b="-634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9986798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8727205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14">
            <a:extLst>
              <a:ext uri="{FF2B5EF4-FFF2-40B4-BE49-F238E27FC236}">
                <a16:creationId xmlns:a16="http://schemas.microsoft.com/office/drawing/2014/main" id="{ADE57300-C7FF-4578-99A0-42B0295B1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3" name="Rectangle 16">
            <a:extLst>
              <a:ext uri="{FF2B5EF4-FFF2-40B4-BE49-F238E27FC236}">
                <a16:creationId xmlns:a16="http://schemas.microsoft.com/office/drawing/2014/main" id="{BF447FC5-81F5-498F-B253-3D2BBDD2E6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18">
            <a:extLst>
              <a:ext uri="{FF2B5EF4-FFF2-40B4-BE49-F238E27FC236}">
                <a16:creationId xmlns:a16="http://schemas.microsoft.com/office/drawing/2014/main" id="{C0390D7A-B375-4BE2-82A9-33DED1CEB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solidFill>
            <a:schemeClr val="bg2">
              <a:lumMod val="9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626255F-6646-CE43-9E14-8EEA290CD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68" y="976159"/>
            <a:ext cx="6144231" cy="244107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TP1</a:t>
            </a:r>
          </a:p>
        </p:txBody>
      </p:sp>
      <p:sp>
        <p:nvSpPr>
          <p:cNvPr id="35" name="Rectangle 20">
            <a:extLst>
              <a:ext uri="{FF2B5EF4-FFF2-40B4-BE49-F238E27FC236}">
                <a16:creationId xmlns:a16="http://schemas.microsoft.com/office/drawing/2014/main" id="{887F59F2-5FBC-40CD-AD35-376AECE49E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8" y="508090"/>
            <a:ext cx="6126480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E227E959-4944-D04A-A8E9-583B63A176F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" r="-1" b="8970"/>
          <a:stretch/>
        </p:blipFill>
        <p:spPr>
          <a:xfrm>
            <a:off x="7624146" y="657369"/>
            <a:ext cx="4061644" cy="2771631"/>
          </a:xfrm>
          <a:prstGeom prst="rect">
            <a:avLst/>
          </a:prstGeom>
        </p:spPr>
      </p:pic>
      <p:sp>
        <p:nvSpPr>
          <p:cNvPr id="36" name="Rectangle 22">
            <a:extLst>
              <a:ext uri="{FF2B5EF4-FFF2-40B4-BE49-F238E27FC236}">
                <a16:creationId xmlns:a16="http://schemas.microsoft.com/office/drawing/2014/main" id="{A133035C-46AF-4B6B-A264-C0D48C50B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24146" y="3612975"/>
            <a:ext cx="4068081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Espace réservé du contenu 7">
            <a:extLst>
              <a:ext uri="{FF2B5EF4-FFF2-40B4-BE49-F238E27FC236}">
                <a16:creationId xmlns:a16="http://schemas.microsoft.com/office/drawing/2014/main" id="{F5072740-A44F-F24F-AED1-9063ABB1667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5060" r="7816"/>
          <a:stretch/>
        </p:blipFill>
        <p:spPr>
          <a:xfrm>
            <a:off x="517868" y="3658694"/>
            <a:ext cx="5647507" cy="2530170"/>
          </a:xfrm>
          <a:prstGeom prst="rect">
            <a:avLst/>
          </a:prstGeom>
        </p:spPr>
      </p:pic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7B944203-E010-5E88-2967-C30AFAF6D12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5375" y="3658695"/>
            <a:ext cx="5520415" cy="2530170"/>
          </a:xfrm>
        </p:spPr>
      </p:pic>
    </p:spTree>
    <p:extLst>
      <p:ext uri="{BB962C8B-B14F-4D97-AF65-F5344CB8AC3E}">
        <p14:creationId xmlns:p14="http://schemas.microsoft.com/office/powerpoint/2010/main" val="3440988309"/>
      </p:ext>
    </p:extLst>
  </p:cSld>
  <p:clrMapOvr>
    <a:masterClrMapping/>
  </p:clrMapOvr>
</p:sld>
</file>

<file path=ppt/theme/theme1.xml><?xml version="1.0" encoding="utf-8"?>
<a:theme xmlns:a="http://schemas.openxmlformats.org/drawingml/2006/main" name="GestaltVTI">
  <a:themeElements>
    <a:clrScheme name="AnalogousFromDarkSeedLeftStep">
      <a:dk1>
        <a:srgbClr val="000000"/>
      </a:dk1>
      <a:lt1>
        <a:srgbClr val="FFFFFF"/>
      </a:lt1>
      <a:dk2>
        <a:srgbClr val="412E24"/>
      </a:dk2>
      <a:lt2>
        <a:srgbClr val="E8E2E8"/>
      </a:lt2>
      <a:accent1>
        <a:srgbClr val="47B547"/>
      </a:accent1>
      <a:accent2>
        <a:srgbClr val="6CB13B"/>
      </a:accent2>
      <a:accent3>
        <a:srgbClr val="98A942"/>
      </a:accent3>
      <a:accent4>
        <a:srgbClr val="B1933B"/>
      </a:accent4>
      <a:accent5>
        <a:srgbClr val="C3744D"/>
      </a:accent5>
      <a:accent6>
        <a:srgbClr val="B13B45"/>
      </a:accent6>
      <a:hlink>
        <a:srgbClr val="AF743A"/>
      </a:hlink>
      <a:folHlink>
        <a:srgbClr val="7F7F7F"/>
      </a:folHlink>
    </a:clrScheme>
    <a:fontScheme name="Bierstadt">
      <a:majorFont>
        <a:latin typeface="Bierstadt"/>
        <a:ea typeface=""/>
        <a:cs typeface=""/>
      </a:majorFont>
      <a:minorFont>
        <a:latin typeface="Bierstad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estaltVTI" id="{4F87C71D-53D1-4B71-BF97-FD0EA4B25665}" vid="{A110AFC4-8D8A-4C02-8885-7BA370B379B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31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2" baseType="lpstr">
      <vt:lpstr>GestaltVTI</vt:lpstr>
      <vt:lpstr>APP6</vt:lpstr>
      <vt:lpstr>Plan de présentation</vt:lpstr>
      <vt:lpstr>Explication de la problématique</vt:lpstr>
      <vt:lpstr>Circuit en question</vt:lpstr>
      <vt:lpstr>Circuit du deuxième ordre</vt:lpstr>
      <vt:lpstr>Charge</vt:lpstr>
      <vt:lpstr>Charge</vt:lpstr>
      <vt:lpstr>Décharge</vt:lpstr>
      <vt:lpstr>TP1</vt:lpstr>
      <vt:lpstr>VREF U1</vt:lpstr>
      <vt:lpstr>VREF U1</vt:lpstr>
      <vt:lpstr>1er Circuit du premier ordre </vt:lpstr>
      <vt:lpstr>Charge</vt:lpstr>
      <vt:lpstr>Charge</vt:lpstr>
      <vt:lpstr>Charge</vt:lpstr>
      <vt:lpstr>Décharge</vt:lpstr>
      <vt:lpstr>Décharge</vt:lpstr>
      <vt:lpstr>Décharge</vt:lpstr>
      <vt:lpstr>TP2 TP3 2 pulsations</vt:lpstr>
      <vt:lpstr>TP2 TP3 5 pulsations </vt:lpstr>
      <vt:lpstr>2ème Circuit du premier ordre </vt:lpstr>
      <vt:lpstr>Charge</vt:lpstr>
      <vt:lpstr>Charge</vt:lpstr>
      <vt:lpstr>Charge</vt:lpstr>
      <vt:lpstr>Charge</vt:lpstr>
      <vt:lpstr>Décharge</vt:lpstr>
      <vt:lpstr>Décharge</vt:lpstr>
      <vt:lpstr>Décharge</vt:lpstr>
      <vt:lpstr>TP4 TP5 2 pulsations</vt:lpstr>
      <vt:lpstr>TP4 TP5 5 pulsations </vt:lpstr>
      <vt:lpstr>Analyse du circuit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/>
  <cp:revision>1</cp:revision>
  <dcterms:created xsi:type="dcterms:W3CDTF">2022-11-27T17:07:17Z</dcterms:created>
  <dcterms:modified xsi:type="dcterms:W3CDTF">2022-11-29T03:56:33Z</dcterms:modified>
</cp:coreProperties>
</file>